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4" r:id="rId5"/>
    <p:sldId id="267" r:id="rId6"/>
    <p:sldId id="268" r:id="rId7"/>
    <p:sldId id="269" r:id="rId8"/>
    <p:sldId id="272" r:id="rId9"/>
    <p:sldId id="273" r:id="rId10"/>
    <p:sldId id="270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652" y="-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Naslovni diapozitiv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sl-SI"/>
              <a:t>Uredite slog naslova matrice</a:t>
            </a:r>
            <a:endParaRPr lang="en-US"/>
          </a:p>
        </p:txBody>
      </p:sp>
      <p:sp>
        <p:nvSpPr>
          <p:cNvPr id="5" name="Podnaslov 2"/>
          <p:cNvSpPr>
            <a:spLocks noGrp="1"/>
          </p:cNvSpPr>
          <p:nvPr>
            <p:ph type="subTitle" idx="1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sl-SI"/>
              <a:t>Uredite slog podnaslova matrice</a:t>
            </a:r>
            <a:endParaRPr lang="en-US"/>
          </a:p>
        </p:txBody>
      </p:sp>
      <p:sp>
        <p:nvSpPr>
          <p:cNvPr id="6" name="Ograda datuma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1411FA5-FCFF-4098-BBB7-75FB6A557B73}" type="datetimeFigureOut">
              <a:rPr lang="en-US"/>
              <a:t>8/23/2022</a:t>
            </a:fld>
            <a:endParaRPr lang="en-US"/>
          </a:p>
        </p:txBody>
      </p:sp>
      <p:sp>
        <p:nvSpPr>
          <p:cNvPr id="7" name="Ograda no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Ograda številke diapozitiva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4C8A5F8-976A-4816-85EF-82C6CCF998D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Naslov in navpično besedil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sl-SI"/>
              <a:t>Uredite slog naslova matrice</a:t>
            </a:r>
            <a:endParaRPr lang="en-US"/>
          </a:p>
        </p:txBody>
      </p:sp>
      <p:sp>
        <p:nvSpPr>
          <p:cNvPr id="5" name="Ograda navpičnega besedila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sl-SI"/>
              <a:t>Uredite sloge besedila matrice</a:t>
            </a:r>
            <a:endParaRPr/>
          </a:p>
          <a:p>
            <a:pPr lvl="1">
              <a:defRPr/>
            </a:pPr>
            <a:r>
              <a:rPr lang="sl-SI"/>
              <a:t>Druga raven</a:t>
            </a:r>
            <a:endParaRPr/>
          </a:p>
          <a:p>
            <a:pPr lvl="2">
              <a:defRPr/>
            </a:pPr>
            <a:r>
              <a:rPr lang="sl-SI"/>
              <a:t>Tretja raven</a:t>
            </a:r>
            <a:endParaRPr/>
          </a:p>
          <a:p>
            <a:pPr lvl="3">
              <a:defRPr/>
            </a:pPr>
            <a:r>
              <a:rPr lang="sl-SI"/>
              <a:t>Četrta raven</a:t>
            </a:r>
            <a:endParaRPr/>
          </a:p>
          <a:p>
            <a:pPr lvl="4">
              <a:defRPr/>
            </a:pPr>
            <a:r>
              <a:rPr lang="sl-SI"/>
              <a:t>Peta raven</a:t>
            </a:r>
            <a:endParaRPr lang="en-US"/>
          </a:p>
        </p:txBody>
      </p:sp>
      <p:sp>
        <p:nvSpPr>
          <p:cNvPr id="6" name="Ograda datuma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1411FA5-FCFF-4098-BBB7-75FB6A557B73}" type="datetimeFigureOut">
              <a:rPr lang="en-US"/>
              <a:t>8/23/2022</a:t>
            </a:fld>
            <a:endParaRPr lang="en-US"/>
          </a:p>
        </p:txBody>
      </p:sp>
      <p:sp>
        <p:nvSpPr>
          <p:cNvPr id="7" name="Ograda no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Ograda številke diapozitiva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4C8A5F8-976A-4816-85EF-82C6CCF998D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Navpični naslov in besedil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Navpični naslov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sl-SI"/>
              <a:t>Uredite slog naslova matrice</a:t>
            </a:r>
            <a:endParaRPr lang="en-US"/>
          </a:p>
        </p:txBody>
      </p:sp>
      <p:sp>
        <p:nvSpPr>
          <p:cNvPr id="5" name="Ograda navpičnega besedila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sl-SI"/>
              <a:t>Uredite sloge besedila matrice</a:t>
            </a:r>
            <a:endParaRPr/>
          </a:p>
          <a:p>
            <a:pPr lvl="1">
              <a:defRPr/>
            </a:pPr>
            <a:r>
              <a:rPr lang="sl-SI"/>
              <a:t>Druga raven</a:t>
            </a:r>
            <a:endParaRPr/>
          </a:p>
          <a:p>
            <a:pPr lvl="2">
              <a:defRPr/>
            </a:pPr>
            <a:r>
              <a:rPr lang="sl-SI"/>
              <a:t>Tretja raven</a:t>
            </a:r>
            <a:endParaRPr/>
          </a:p>
          <a:p>
            <a:pPr lvl="3">
              <a:defRPr/>
            </a:pPr>
            <a:r>
              <a:rPr lang="sl-SI"/>
              <a:t>Četrta raven</a:t>
            </a:r>
            <a:endParaRPr/>
          </a:p>
          <a:p>
            <a:pPr lvl="4">
              <a:defRPr/>
            </a:pPr>
            <a:r>
              <a:rPr lang="sl-SI"/>
              <a:t>Peta raven</a:t>
            </a:r>
            <a:endParaRPr lang="en-US"/>
          </a:p>
        </p:txBody>
      </p:sp>
      <p:sp>
        <p:nvSpPr>
          <p:cNvPr id="6" name="Ograda datuma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1411FA5-FCFF-4098-BBB7-75FB6A557B73}" type="datetimeFigureOut">
              <a:rPr lang="en-US"/>
              <a:t>8/23/2022</a:t>
            </a:fld>
            <a:endParaRPr lang="en-US"/>
          </a:p>
        </p:txBody>
      </p:sp>
      <p:sp>
        <p:nvSpPr>
          <p:cNvPr id="7" name="Ograda no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Ograda številke diapozitiva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4C8A5F8-976A-4816-85EF-82C6CCF998D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Naslov in vsebina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sl-SI"/>
              <a:t>Uredite slog naslova matrice</a:t>
            </a:r>
            <a:endParaRPr lang="en-US"/>
          </a:p>
        </p:txBody>
      </p:sp>
      <p:sp>
        <p:nvSpPr>
          <p:cNvPr id="5" name="Ograda vsebine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sl-SI"/>
              <a:t>Uredite sloge besedila matrice</a:t>
            </a:r>
            <a:endParaRPr/>
          </a:p>
          <a:p>
            <a:pPr lvl="1">
              <a:defRPr/>
            </a:pPr>
            <a:r>
              <a:rPr lang="sl-SI"/>
              <a:t>Druga raven</a:t>
            </a:r>
            <a:endParaRPr/>
          </a:p>
          <a:p>
            <a:pPr lvl="2">
              <a:defRPr/>
            </a:pPr>
            <a:r>
              <a:rPr lang="sl-SI"/>
              <a:t>Tretja raven</a:t>
            </a:r>
            <a:endParaRPr/>
          </a:p>
          <a:p>
            <a:pPr lvl="3">
              <a:defRPr/>
            </a:pPr>
            <a:r>
              <a:rPr lang="sl-SI"/>
              <a:t>Četrta raven</a:t>
            </a:r>
            <a:endParaRPr/>
          </a:p>
          <a:p>
            <a:pPr lvl="4">
              <a:defRPr/>
            </a:pPr>
            <a:r>
              <a:rPr lang="sl-SI"/>
              <a:t>Peta raven</a:t>
            </a:r>
            <a:endParaRPr lang="en-US"/>
          </a:p>
        </p:txBody>
      </p:sp>
      <p:sp>
        <p:nvSpPr>
          <p:cNvPr id="6" name="Ograda datuma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1411FA5-FCFF-4098-BBB7-75FB6A557B73}" type="datetimeFigureOut">
              <a:rPr lang="en-US"/>
              <a:t>8/23/2022</a:t>
            </a:fld>
            <a:endParaRPr lang="en-US"/>
          </a:p>
        </p:txBody>
      </p:sp>
      <p:sp>
        <p:nvSpPr>
          <p:cNvPr id="7" name="Ograda no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Ograda številke diapozitiva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4C8A5F8-976A-4816-85EF-82C6CCF998D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Glava odseka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sl-SI"/>
              <a:t>Uredite slog naslova matrice</a:t>
            </a:r>
            <a:endParaRPr lang="en-US"/>
          </a:p>
        </p:txBody>
      </p:sp>
      <p:sp>
        <p:nvSpPr>
          <p:cNvPr id="5" name="Ograda besedila 2"/>
          <p:cNvSpPr>
            <a:spLocks noGrp="1"/>
          </p:cNvSpPr>
          <p:nvPr>
            <p:ph type="body" idx="1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sl-SI"/>
              <a:t>Uredite sloge besedila matrice</a:t>
            </a:r>
            <a:endParaRPr/>
          </a:p>
        </p:txBody>
      </p:sp>
      <p:sp>
        <p:nvSpPr>
          <p:cNvPr id="6" name="Ograda datuma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1411FA5-FCFF-4098-BBB7-75FB6A557B73}" type="datetimeFigureOut">
              <a:rPr lang="en-US"/>
              <a:t>8/23/2022</a:t>
            </a:fld>
            <a:endParaRPr lang="en-US"/>
          </a:p>
        </p:txBody>
      </p:sp>
      <p:sp>
        <p:nvSpPr>
          <p:cNvPr id="7" name="Ograda no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Ograda številke diapozitiva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4C8A5F8-976A-4816-85EF-82C6CCF998D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Dve vsebini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sl-SI"/>
              <a:t>Uredite slog naslova matrice</a:t>
            </a:r>
            <a:endParaRPr lang="en-US"/>
          </a:p>
        </p:txBody>
      </p:sp>
      <p:sp>
        <p:nvSpPr>
          <p:cNvPr id="5" name="Ograda vsebine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sl-SI"/>
              <a:t>Uredite sloge besedila matrice</a:t>
            </a:r>
            <a:endParaRPr/>
          </a:p>
          <a:p>
            <a:pPr lvl="1">
              <a:defRPr/>
            </a:pPr>
            <a:r>
              <a:rPr lang="sl-SI"/>
              <a:t>Druga raven</a:t>
            </a:r>
            <a:endParaRPr/>
          </a:p>
          <a:p>
            <a:pPr lvl="2">
              <a:defRPr/>
            </a:pPr>
            <a:r>
              <a:rPr lang="sl-SI"/>
              <a:t>Tretja raven</a:t>
            </a:r>
            <a:endParaRPr/>
          </a:p>
          <a:p>
            <a:pPr lvl="3">
              <a:defRPr/>
            </a:pPr>
            <a:r>
              <a:rPr lang="sl-SI"/>
              <a:t>Četrta raven</a:t>
            </a:r>
            <a:endParaRPr/>
          </a:p>
          <a:p>
            <a:pPr lvl="4">
              <a:defRPr/>
            </a:pPr>
            <a:r>
              <a:rPr lang="sl-SI"/>
              <a:t>Peta raven</a:t>
            </a:r>
            <a:endParaRPr lang="en-US"/>
          </a:p>
        </p:txBody>
      </p:sp>
      <p:sp>
        <p:nvSpPr>
          <p:cNvPr id="6" name="Ograda vsebine 3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sl-SI"/>
              <a:t>Uredite sloge besedila matrice</a:t>
            </a:r>
            <a:endParaRPr/>
          </a:p>
          <a:p>
            <a:pPr lvl="1">
              <a:defRPr/>
            </a:pPr>
            <a:r>
              <a:rPr lang="sl-SI"/>
              <a:t>Druga raven</a:t>
            </a:r>
            <a:endParaRPr/>
          </a:p>
          <a:p>
            <a:pPr lvl="2">
              <a:defRPr/>
            </a:pPr>
            <a:r>
              <a:rPr lang="sl-SI"/>
              <a:t>Tretja raven</a:t>
            </a:r>
            <a:endParaRPr/>
          </a:p>
          <a:p>
            <a:pPr lvl="3">
              <a:defRPr/>
            </a:pPr>
            <a:r>
              <a:rPr lang="sl-SI"/>
              <a:t>Četrta raven</a:t>
            </a:r>
            <a:endParaRPr/>
          </a:p>
          <a:p>
            <a:pPr lvl="4">
              <a:defRPr/>
            </a:pPr>
            <a:r>
              <a:rPr lang="sl-SI"/>
              <a:t>Peta raven</a:t>
            </a:r>
            <a:endParaRPr lang="en-US"/>
          </a:p>
        </p:txBody>
      </p:sp>
      <p:sp>
        <p:nvSpPr>
          <p:cNvPr id="7" name="Ograda datuma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1411FA5-FCFF-4098-BBB7-75FB6A557B73}" type="datetimeFigureOut">
              <a:rPr lang="en-US"/>
              <a:t>8/23/2022</a:t>
            </a:fld>
            <a:endParaRPr lang="en-US"/>
          </a:p>
        </p:txBody>
      </p:sp>
      <p:sp>
        <p:nvSpPr>
          <p:cNvPr id="8" name="Ograda no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Ograda številke diapozitiva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4C8A5F8-976A-4816-85EF-82C6CCF998D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Primerjava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Uredite slog naslova matrice</a:t>
            </a:r>
            <a:endParaRPr lang="en-US"/>
          </a:p>
        </p:txBody>
      </p:sp>
      <p:sp>
        <p:nvSpPr>
          <p:cNvPr id="5" name="Ograda besedila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sl-SI"/>
              <a:t>Uredite sloge besedila matrice</a:t>
            </a:r>
            <a:endParaRPr/>
          </a:p>
        </p:txBody>
      </p:sp>
      <p:sp>
        <p:nvSpPr>
          <p:cNvPr id="6" name="Ograda vsebine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sl-SI"/>
              <a:t>Uredite sloge besedila matrice</a:t>
            </a:r>
            <a:endParaRPr/>
          </a:p>
          <a:p>
            <a:pPr lvl="1">
              <a:defRPr/>
            </a:pPr>
            <a:r>
              <a:rPr lang="sl-SI"/>
              <a:t>Druga raven</a:t>
            </a:r>
            <a:endParaRPr/>
          </a:p>
          <a:p>
            <a:pPr lvl="2">
              <a:defRPr/>
            </a:pPr>
            <a:r>
              <a:rPr lang="sl-SI"/>
              <a:t>Tretja raven</a:t>
            </a:r>
            <a:endParaRPr/>
          </a:p>
          <a:p>
            <a:pPr lvl="3">
              <a:defRPr/>
            </a:pPr>
            <a:r>
              <a:rPr lang="sl-SI"/>
              <a:t>Četrta raven</a:t>
            </a:r>
            <a:endParaRPr/>
          </a:p>
          <a:p>
            <a:pPr lvl="4">
              <a:defRPr/>
            </a:pPr>
            <a:r>
              <a:rPr lang="sl-SI"/>
              <a:t>Peta raven</a:t>
            </a:r>
            <a:endParaRPr lang="en-US"/>
          </a:p>
        </p:txBody>
      </p:sp>
      <p:sp>
        <p:nvSpPr>
          <p:cNvPr id="7" name="Ograda besedila 4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sl-SI"/>
              <a:t>Uredite sloge besedila matrice</a:t>
            </a:r>
            <a:endParaRPr/>
          </a:p>
        </p:txBody>
      </p:sp>
      <p:sp>
        <p:nvSpPr>
          <p:cNvPr id="8" name="Ograda vsebine 5"/>
          <p:cNvSpPr>
            <a:spLocks noGrp="1"/>
          </p:cNvSpPr>
          <p:nvPr>
            <p:ph sz="quarter" idx="4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sl-SI"/>
              <a:t>Uredite sloge besedila matrice</a:t>
            </a:r>
            <a:endParaRPr/>
          </a:p>
          <a:p>
            <a:pPr lvl="1">
              <a:defRPr/>
            </a:pPr>
            <a:r>
              <a:rPr lang="sl-SI"/>
              <a:t>Druga raven</a:t>
            </a:r>
            <a:endParaRPr/>
          </a:p>
          <a:p>
            <a:pPr lvl="2">
              <a:defRPr/>
            </a:pPr>
            <a:r>
              <a:rPr lang="sl-SI"/>
              <a:t>Tretja raven</a:t>
            </a:r>
            <a:endParaRPr/>
          </a:p>
          <a:p>
            <a:pPr lvl="3">
              <a:defRPr/>
            </a:pPr>
            <a:r>
              <a:rPr lang="sl-SI"/>
              <a:t>Četrta raven</a:t>
            </a:r>
            <a:endParaRPr/>
          </a:p>
          <a:p>
            <a:pPr lvl="4">
              <a:defRPr/>
            </a:pPr>
            <a:r>
              <a:rPr lang="sl-SI"/>
              <a:t>Peta raven</a:t>
            </a:r>
            <a:endParaRPr lang="en-US"/>
          </a:p>
        </p:txBody>
      </p:sp>
      <p:sp>
        <p:nvSpPr>
          <p:cNvPr id="9" name="Ograda datuma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1411FA5-FCFF-4098-BBB7-75FB6A557B73}" type="datetimeFigureOut">
              <a:rPr lang="en-US"/>
              <a:t>8/23/2022</a:t>
            </a:fld>
            <a:endParaRPr lang="en-US"/>
          </a:p>
        </p:txBody>
      </p:sp>
      <p:sp>
        <p:nvSpPr>
          <p:cNvPr id="10" name="Ograda no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Ograda številke diapozitiva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4C8A5F8-976A-4816-85EF-82C6CCF998D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Samo naslov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sl-SI"/>
              <a:t>Uredite slog naslova matrice</a:t>
            </a:r>
            <a:endParaRPr lang="en-US"/>
          </a:p>
        </p:txBody>
      </p:sp>
      <p:sp>
        <p:nvSpPr>
          <p:cNvPr id="5" name="Ograda datuma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1411FA5-FCFF-4098-BBB7-75FB6A557B73}" type="datetimeFigureOut">
              <a:rPr lang="en-US"/>
              <a:t>8/23/2022</a:t>
            </a:fld>
            <a:endParaRPr lang="en-US"/>
          </a:p>
        </p:txBody>
      </p:sp>
      <p:sp>
        <p:nvSpPr>
          <p:cNvPr id="6" name="Ograda no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Ograda številke diapozitiva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4C8A5F8-976A-4816-85EF-82C6CCF998D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Praze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Ograda datuma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1411FA5-FCFF-4098-BBB7-75FB6A557B73}" type="datetimeFigureOut">
              <a:rPr lang="en-US"/>
              <a:t>8/23/2022</a:t>
            </a:fld>
            <a:endParaRPr lang="en-US"/>
          </a:p>
        </p:txBody>
      </p:sp>
      <p:sp>
        <p:nvSpPr>
          <p:cNvPr id="5" name="Ograda noge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Ograda številke diapozitiva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4C8A5F8-976A-4816-85EF-82C6CCF998D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Naslov in vsebina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sl-SI"/>
              <a:t>Uredite slog naslova matrice</a:t>
            </a:r>
            <a:endParaRPr lang="en-US"/>
          </a:p>
        </p:txBody>
      </p:sp>
      <p:sp>
        <p:nvSpPr>
          <p:cNvPr id="5" name="Ograda vsebine 2"/>
          <p:cNvSpPr>
            <a:spLocks noGrp="1"/>
          </p:cNvSpPr>
          <p:nvPr>
            <p:ph idx="1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sl-SI"/>
              <a:t>Uredite sloge besedila matrice</a:t>
            </a:r>
            <a:endParaRPr/>
          </a:p>
          <a:p>
            <a:pPr lvl="1">
              <a:defRPr/>
            </a:pPr>
            <a:r>
              <a:rPr lang="sl-SI"/>
              <a:t>Druga raven</a:t>
            </a:r>
            <a:endParaRPr/>
          </a:p>
          <a:p>
            <a:pPr lvl="2">
              <a:defRPr/>
            </a:pPr>
            <a:r>
              <a:rPr lang="sl-SI"/>
              <a:t>Tretja raven</a:t>
            </a:r>
            <a:endParaRPr/>
          </a:p>
          <a:p>
            <a:pPr lvl="3">
              <a:defRPr/>
            </a:pPr>
            <a:r>
              <a:rPr lang="sl-SI"/>
              <a:t>Četrta raven</a:t>
            </a:r>
            <a:endParaRPr/>
          </a:p>
          <a:p>
            <a:pPr lvl="4">
              <a:defRPr/>
            </a:pPr>
            <a:r>
              <a:rPr lang="sl-SI"/>
              <a:t>Peta raven</a:t>
            </a:r>
            <a:endParaRPr lang="en-US"/>
          </a:p>
        </p:txBody>
      </p:sp>
      <p:sp>
        <p:nvSpPr>
          <p:cNvPr id="6" name="Ograda besedila 3"/>
          <p:cNvSpPr>
            <a:spLocks noGrp="1"/>
          </p:cNvSpPr>
          <p:nvPr>
            <p:ph type="body" sz="half" idx="2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sl-SI"/>
              <a:t>Uredite sloge besedila matrice</a:t>
            </a:r>
            <a:endParaRPr/>
          </a:p>
        </p:txBody>
      </p:sp>
      <p:sp>
        <p:nvSpPr>
          <p:cNvPr id="7" name="Ograda datuma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1411FA5-FCFF-4098-BBB7-75FB6A557B73}" type="datetimeFigureOut">
              <a:rPr lang="en-US"/>
              <a:t>8/23/2022</a:t>
            </a:fld>
            <a:endParaRPr lang="en-US"/>
          </a:p>
        </p:txBody>
      </p:sp>
      <p:sp>
        <p:nvSpPr>
          <p:cNvPr id="8" name="Ograda no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Ograda številke diapozitiva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4C8A5F8-976A-4816-85EF-82C6CCF998D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Naslov in slika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 bwMode="auto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sl-SI"/>
              <a:t>Uredite slog naslova matrice</a:t>
            </a:r>
            <a:endParaRPr lang="en-US"/>
          </a:p>
        </p:txBody>
      </p:sp>
      <p:sp>
        <p:nvSpPr>
          <p:cNvPr id="5" name="Ograda slike 2"/>
          <p:cNvSpPr>
            <a:spLocks noGrp="1"/>
          </p:cNvSpPr>
          <p:nvPr>
            <p:ph type="pic" idx="1"/>
          </p:nvPr>
        </p:nvSpPr>
        <p:spPr bwMode="auto"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6" name="Ograda besedila 3"/>
          <p:cNvSpPr>
            <a:spLocks noGrp="1"/>
          </p:cNvSpPr>
          <p:nvPr>
            <p:ph type="body" sz="half" idx="2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sl-SI"/>
              <a:t>Uredite sloge besedila matrice</a:t>
            </a:r>
            <a:endParaRPr/>
          </a:p>
        </p:txBody>
      </p:sp>
      <p:sp>
        <p:nvSpPr>
          <p:cNvPr id="7" name="Ograda datuma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1411FA5-FCFF-4098-BBB7-75FB6A557B73}" type="datetimeFigureOut">
              <a:rPr lang="en-US"/>
              <a:t>8/23/2022</a:t>
            </a:fld>
            <a:endParaRPr lang="en-US"/>
          </a:p>
        </p:txBody>
      </p:sp>
      <p:sp>
        <p:nvSpPr>
          <p:cNvPr id="8" name="Ograda no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Ograda številke diapozitiva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4C8A5F8-976A-4816-85EF-82C6CCF998D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Ograda naslova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sl-SI"/>
              <a:t>Uredite slog naslova matrice</a:t>
            </a:r>
            <a:endParaRPr lang="en-US"/>
          </a:p>
        </p:txBody>
      </p:sp>
      <p:sp>
        <p:nvSpPr>
          <p:cNvPr id="5" name="Ograda besedila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sl-SI"/>
              <a:t>Uredite sloge besedila matrice</a:t>
            </a:r>
            <a:endParaRPr/>
          </a:p>
          <a:p>
            <a:pPr lvl="1">
              <a:defRPr/>
            </a:pPr>
            <a:r>
              <a:rPr lang="sl-SI"/>
              <a:t>Druga raven</a:t>
            </a:r>
            <a:endParaRPr/>
          </a:p>
          <a:p>
            <a:pPr lvl="2">
              <a:defRPr/>
            </a:pPr>
            <a:r>
              <a:rPr lang="sl-SI"/>
              <a:t>Tretja raven</a:t>
            </a:r>
            <a:endParaRPr/>
          </a:p>
          <a:p>
            <a:pPr lvl="3">
              <a:defRPr/>
            </a:pPr>
            <a:r>
              <a:rPr lang="sl-SI"/>
              <a:t>Četrta raven</a:t>
            </a:r>
            <a:endParaRPr/>
          </a:p>
          <a:p>
            <a:pPr lvl="4">
              <a:defRPr/>
            </a:pPr>
            <a:r>
              <a:rPr lang="sl-SI"/>
              <a:t>Peta raven</a:t>
            </a:r>
            <a:endParaRPr lang="en-US"/>
          </a:p>
        </p:txBody>
      </p:sp>
      <p:sp>
        <p:nvSpPr>
          <p:cNvPr id="6" name="Ograda datuma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1411FA5-FCFF-4098-BBB7-75FB6A557B73}" type="datetimeFigureOut">
              <a:rPr lang="en-US"/>
              <a:t>8/23/2022</a:t>
            </a:fld>
            <a:endParaRPr lang="en-US"/>
          </a:p>
        </p:txBody>
      </p:sp>
      <p:sp>
        <p:nvSpPr>
          <p:cNvPr id="7" name="Ograda noge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Ograda številke diapozitiva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4C8A5F8-976A-4816-85EF-82C6CCF998D8}" type="slidenum">
              <a:rPr lang="en-US"/>
              <a:t>‹#›</a:t>
            </a:fld>
            <a:endParaRPr lang="en-US"/>
          </a:p>
        </p:txBody>
      </p:sp>
      <p:sp>
        <p:nvSpPr>
          <p:cNvPr id="9" name="Pravokotnik 6"/>
          <p:cNvSpPr/>
          <p:nvPr userDrawn="1"/>
        </p:nvSpPr>
        <p:spPr bwMode="auto">
          <a:xfrm rot="10800000" flipV="1">
            <a:off x="0" y="1124745"/>
            <a:ext cx="6611380" cy="53976"/>
          </a:xfrm>
          <a:prstGeom prst="rect">
            <a:avLst/>
          </a:prstGeom>
          <a:gradFill>
            <a:gsLst>
              <a:gs pos="0">
                <a:srgbClr val="FFFFFF"/>
              </a:gs>
              <a:gs pos="49000">
                <a:srgbClr val="9CB86E">
                  <a:lumMod val="47000"/>
                  <a:lumOff val="53000"/>
                </a:srgbClr>
              </a:gs>
              <a:gs pos="100000">
                <a:srgbClr val="566C1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3.png"/><Relationship Id="rId7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1.jpg"/><Relationship Id="rId4" Type="http://schemas.openxmlformats.org/officeDocument/2006/relationships/image" Target="../media/image24.pn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oljeZBesedilom 7"/>
          <p:cNvSpPr>
            <a:spLocks/>
          </p:cNvSpPr>
          <p:nvPr/>
        </p:nvSpPr>
        <p:spPr bwMode="auto">
          <a:xfrm>
            <a:off x="0" y="1988840"/>
            <a:ext cx="91440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sl-SI" sz="4600" b="1" dirty="0">
                <a:solidFill>
                  <a:schemeClr val="accent3">
                    <a:lumMod val="75000"/>
                  </a:schemeClr>
                </a:solidFill>
              </a:rPr>
              <a:t>NemDetect</a:t>
            </a:r>
          </a:p>
          <a:p>
            <a:pPr algn="ctr">
              <a:defRPr/>
            </a:pPr>
            <a:endParaRPr lang="sl-SI" sz="3600" b="1" dirty="0">
              <a:solidFill>
                <a:schemeClr val="accent3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en-GB" sz="3600" b="1" dirty="0" err="1" smtClean="0">
                <a:solidFill>
                  <a:schemeClr val="accent3">
                    <a:lumMod val="75000"/>
                  </a:schemeClr>
                </a:solidFill>
              </a:rPr>
              <a:t>Zgodnje</a:t>
            </a:r>
            <a:r>
              <a:rPr lang="en-GB" sz="36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3600" b="1" dirty="0" err="1" smtClean="0">
                <a:solidFill>
                  <a:schemeClr val="accent3">
                    <a:lumMod val="75000"/>
                  </a:schemeClr>
                </a:solidFill>
              </a:rPr>
              <a:t>odkrivanje</a:t>
            </a:r>
            <a:r>
              <a:rPr lang="en-GB" sz="36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3600" b="1" dirty="0" err="1" smtClean="0">
                <a:solidFill>
                  <a:schemeClr val="accent3">
                    <a:lumMod val="75000"/>
                  </a:schemeClr>
                </a:solidFill>
              </a:rPr>
              <a:t>karantenskih</a:t>
            </a:r>
            <a:r>
              <a:rPr lang="en-GB" sz="36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3600" b="1" dirty="0" err="1" smtClean="0">
                <a:solidFill>
                  <a:schemeClr val="accent3">
                    <a:lumMod val="75000"/>
                  </a:schemeClr>
                </a:solidFill>
              </a:rPr>
              <a:t>ogorčic</a:t>
            </a:r>
            <a:r>
              <a:rPr lang="en-GB" sz="36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3600" b="1" dirty="0" err="1" smtClean="0">
                <a:solidFill>
                  <a:schemeClr val="accent3">
                    <a:lumMod val="75000"/>
                  </a:schemeClr>
                </a:solidFill>
              </a:rPr>
              <a:t>na</a:t>
            </a:r>
            <a:r>
              <a:rPr lang="en-GB" sz="36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3600" b="1" dirty="0" err="1" smtClean="0">
                <a:solidFill>
                  <a:schemeClr val="accent3">
                    <a:lumMod val="75000"/>
                  </a:schemeClr>
                </a:solidFill>
              </a:rPr>
              <a:t>krompirju</a:t>
            </a:r>
            <a:r>
              <a:rPr lang="en-GB" sz="3600" b="1" dirty="0" smtClean="0">
                <a:solidFill>
                  <a:schemeClr val="accent3">
                    <a:lumMod val="75000"/>
                  </a:schemeClr>
                </a:solidFill>
              </a:rPr>
              <a:t> z </a:t>
            </a:r>
            <a:r>
              <a:rPr lang="en-GB" sz="3600" b="1" dirty="0" err="1" smtClean="0">
                <a:solidFill>
                  <a:schemeClr val="accent3">
                    <a:lumMod val="75000"/>
                  </a:schemeClr>
                </a:solidFill>
              </a:rPr>
              <a:t>uporabo</a:t>
            </a:r>
            <a:r>
              <a:rPr lang="en-GB" sz="36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3600" b="1" dirty="0" err="1" smtClean="0">
                <a:solidFill>
                  <a:schemeClr val="accent3">
                    <a:lumMod val="75000"/>
                  </a:schemeClr>
                </a:solidFill>
              </a:rPr>
              <a:t>daljinskega</a:t>
            </a:r>
            <a:r>
              <a:rPr lang="en-GB" sz="36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3600" b="1" dirty="0" err="1" smtClean="0">
                <a:solidFill>
                  <a:schemeClr val="accent3">
                    <a:lumMod val="75000"/>
                  </a:schemeClr>
                </a:solidFill>
              </a:rPr>
              <a:t>zaznavanja</a:t>
            </a:r>
            <a:endParaRPr lang="en-GB" sz="36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>
              <a:defRPr/>
            </a:pPr>
            <a:endParaRPr lang="sl-SI" sz="3600" b="1" dirty="0">
              <a:solidFill>
                <a:schemeClr val="accent3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en-US" sz="2200" b="1" dirty="0">
                <a:solidFill>
                  <a:schemeClr val="accent3">
                    <a:lumMod val="50000"/>
                  </a:schemeClr>
                </a:solidFill>
              </a:rPr>
              <a:t>GP/EFSA/ALPHA/2018/02</a:t>
            </a:r>
            <a:endParaRPr dirty="0"/>
          </a:p>
        </p:txBody>
      </p:sp>
      <p:pic>
        <p:nvPicPr>
          <p:cNvPr id="5" name="Picture 2" descr="\\tsclient\HyLab Shared\EFSA 2018\deliverables\KIS_logotip_EN_vodoravni_barvni_PANTONE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251520" y="404664"/>
            <a:ext cx="4050900" cy="548452"/>
          </a:xfrm>
          <a:prstGeom prst="rect">
            <a:avLst/>
          </a:prstGeom>
          <a:noFill/>
        </p:spPr>
      </p:pic>
      <p:sp>
        <p:nvSpPr>
          <p:cNvPr id="7" name="PoljeZBesedilom 8"/>
          <p:cNvSpPr>
            <a:spLocks/>
          </p:cNvSpPr>
          <p:nvPr/>
        </p:nvSpPr>
        <p:spPr bwMode="auto">
          <a:xfrm>
            <a:off x="-23795" y="5797713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sl-SI" sz="2000" b="1">
                <a:solidFill>
                  <a:schemeClr val="accent3">
                    <a:lumMod val="50000"/>
                  </a:schemeClr>
                </a:solidFill>
              </a:rPr>
              <a:t>Dr. Uroš Žibrat</a:t>
            </a:r>
            <a:endParaRPr/>
          </a:p>
          <a:p>
            <a:pPr algn="ctr">
              <a:defRPr/>
            </a:pPr>
            <a:r>
              <a:rPr lang="sl-SI" sz="2000" b="1">
                <a:solidFill>
                  <a:schemeClr val="accent3">
                    <a:lumMod val="50000"/>
                  </a:schemeClr>
                </a:solidFill>
              </a:rPr>
              <a:t>Plant protection department</a:t>
            </a:r>
            <a:endParaRPr/>
          </a:p>
          <a:p>
            <a:pPr algn="ctr">
              <a:defRPr/>
            </a:pPr>
            <a:r>
              <a:rPr lang="sl-SI" sz="2000" b="1">
                <a:solidFill>
                  <a:schemeClr val="accent3">
                    <a:lumMod val="50000"/>
                  </a:schemeClr>
                </a:solidFill>
              </a:rPr>
              <a:t>uros.zibrat@kis.si</a:t>
            </a:r>
            <a:endParaRPr lang="en-US" sz="2000" b="1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6300192" y="271899"/>
            <a:ext cx="1306507" cy="769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3" descr="Z:\Agra 2022\Newcastle-University-799114766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492" y="116632"/>
            <a:ext cx="1081003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ravokotnik 2"/>
          <p:cNvSpPr/>
          <p:nvPr/>
        </p:nvSpPr>
        <p:spPr bwMode="auto">
          <a:xfrm>
            <a:off x="277168" y="2348880"/>
            <a:ext cx="820891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Opportunities for scientific cooperation and research and the challenges of the revised General Food Law in the areas of activity of the European Food Safety Authority</a:t>
            </a:r>
            <a:r>
              <a:rPr lang="sl-SI" dirty="0">
                <a:solidFill>
                  <a:schemeClr val="accent3">
                    <a:lumMod val="75000"/>
                  </a:schemeClr>
                </a:solidFill>
              </a:rPr>
              <a:t>. EFSA Focal Point,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Ministry of Agriculture, Forestry and Food</a:t>
            </a:r>
            <a:endParaRPr lang="sl-SI" dirty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Font typeface="Arial"/>
              <a:buChar char="•"/>
              <a:defRPr/>
            </a:pPr>
            <a:endParaRPr lang="sl-SI" dirty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Consultation of the Public Agricultural Advisory Service and the European Innovation Partnership Event – EIP</a:t>
            </a:r>
            <a:endParaRPr lang="sl-SI" dirty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Font typeface="Arial"/>
              <a:buChar char="•"/>
              <a:defRPr/>
            </a:pPr>
            <a:endParaRPr lang="sl-SI" dirty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GB" dirty="0" err="1" smtClean="0">
                <a:solidFill>
                  <a:schemeClr val="accent3">
                    <a:lumMod val="75000"/>
                  </a:schemeClr>
                </a:solidFill>
              </a:rPr>
              <a:t>Konferenca</a:t>
            </a:r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sl-SI" dirty="0" smtClean="0">
                <a:solidFill>
                  <a:schemeClr val="accent3">
                    <a:lumMod val="75000"/>
                  </a:schemeClr>
                </a:solidFill>
              </a:rPr>
              <a:t>EAPR 202</a:t>
            </a:r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2.</a:t>
            </a:r>
            <a:endParaRPr lang="sl-SI" dirty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Font typeface="Arial"/>
              <a:buChar char="•"/>
              <a:defRPr/>
            </a:pPr>
            <a:endParaRPr lang="sl-SI" dirty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GB" dirty="0" err="1" smtClean="0">
                <a:solidFill>
                  <a:schemeClr val="accent3">
                    <a:lumMod val="75000"/>
                  </a:schemeClr>
                </a:solidFill>
              </a:rPr>
              <a:t>Sejem</a:t>
            </a:r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 AGRA.</a:t>
            </a:r>
            <a:endParaRPr lang="sl-SI" dirty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Font typeface="Arial"/>
              <a:buChar char="•"/>
              <a:defRPr/>
            </a:pPr>
            <a:endParaRPr lang="en-GB" dirty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Together for progress </a:t>
            </a:r>
            <a:r>
              <a:rPr lang="sl-SI" dirty="0">
                <a:solidFill>
                  <a:schemeClr val="accent3">
                    <a:lumMod val="75000"/>
                  </a:schemeClr>
                </a:solidFill>
              </a:rPr>
              <a:t>of S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lovenian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agriculture and rural development</a:t>
            </a:r>
            <a:r>
              <a:rPr lang="sl-SI" dirty="0">
                <a:solidFill>
                  <a:schemeClr val="accent3">
                    <a:lumMod val="75000"/>
                  </a:schemeClr>
                </a:solidFill>
              </a:rPr>
              <a:t>. 34. </a:t>
            </a:r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Traditional consultation of agricultural public </a:t>
            </a:r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service.</a:t>
            </a:r>
            <a:endParaRPr lang="sl-SI" dirty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Font typeface="Arial"/>
              <a:buChar char="•"/>
              <a:defRPr/>
            </a:pPr>
            <a:endParaRPr lang="sl-SI" dirty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R</a:t>
            </a:r>
            <a:r>
              <a:rPr lang="sl-SI" dirty="0" smtClean="0">
                <a:solidFill>
                  <a:schemeClr val="accent3">
                    <a:lumMod val="75000"/>
                  </a:schemeClr>
                </a:solidFill>
              </a:rPr>
              <a:t>TV </a:t>
            </a:r>
            <a:r>
              <a:rPr lang="sl-SI" dirty="0">
                <a:solidFill>
                  <a:schemeClr val="accent3">
                    <a:lumMod val="75000"/>
                  </a:schemeClr>
                </a:solidFill>
              </a:rPr>
              <a:t>Slovenia, </a:t>
            </a:r>
            <a:r>
              <a:rPr lang="en-GB" dirty="0" err="1" smtClean="0">
                <a:solidFill>
                  <a:schemeClr val="accent3">
                    <a:lumMod val="75000"/>
                  </a:schemeClr>
                </a:solidFill>
              </a:rPr>
              <a:t>Ugriznimo</a:t>
            </a:r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 v </a:t>
            </a:r>
            <a:r>
              <a:rPr lang="en-GB" dirty="0" err="1" smtClean="0">
                <a:solidFill>
                  <a:schemeClr val="accent3">
                    <a:lumMod val="75000"/>
                  </a:schemeClr>
                </a:solidFill>
              </a:rPr>
              <a:t>znanost</a:t>
            </a:r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en-GB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PoljeZBesedilom 7"/>
          <p:cNvSpPr>
            <a:spLocks/>
          </p:cNvSpPr>
          <p:nvPr/>
        </p:nvSpPr>
        <p:spPr bwMode="auto">
          <a:xfrm>
            <a:off x="288032" y="404664"/>
            <a:ext cx="6084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sl-SI" sz="3600" b="1" dirty="0">
                <a:solidFill>
                  <a:schemeClr val="accent3">
                    <a:lumMod val="50000"/>
                  </a:schemeClr>
                </a:solidFill>
              </a:rPr>
              <a:t>4. </a:t>
            </a:r>
            <a:r>
              <a:rPr lang="en-GB" sz="3600" b="1" dirty="0" err="1" smtClean="0">
                <a:solidFill>
                  <a:schemeClr val="accent3">
                    <a:lumMod val="50000"/>
                  </a:schemeClr>
                </a:solidFill>
              </a:rPr>
              <a:t>Prenos</a:t>
            </a:r>
            <a:r>
              <a:rPr lang="en-GB" sz="3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3600" b="1" dirty="0" err="1" smtClean="0">
                <a:solidFill>
                  <a:schemeClr val="accent3">
                    <a:lumMod val="50000"/>
                  </a:schemeClr>
                </a:solidFill>
              </a:rPr>
              <a:t>znanja</a:t>
            </a:r>
            <a:endParaRPr lang="en-US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65739"/>
          <a:stretch/>
        </p:blipFill>
        <p:spPr bwMode="auto">
          <a:xfrm>
            <a:off x="7789068" y="3356992"/>
            <a:ext cx="1296144" cy="25173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Skupina 9"/>
          <p:cNvGrpSpPr/>
          <p:nvPr/>
        </p:nvGrpSpPr>
        <p:grpSpPr bwMode="auto">
          <a:xfrm>
            <a:off x="179512" y="1586988"/>
            <a:ext cx="2009641" cy="524734"/>
            <a:chOff x="228184" y="1239667"/>
            <a:chExt cx="2009641" cy="1607714"/>
          </a:xfrm>
        </p:grpSpPr>
        <p:sp>
          <p:nvSpPr>
            <p:cNvPr id="8" name="Zaobljeni pravokotnik 10"/>
            <p:cNvSpPr/>
            <p:nvPr/>
          </p:nvSpPr>
          <p:spPr bwMode="auto">
            <a:xfrm>
              <a:off x="228184" y="1239667"/>
              <a:ext cx="2009641" cy="1607714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chemeClr val="accent3">
                    <a:lumMod val="75000"/>
                    <a:tint val="66000"/>
                    <a:satMod val="160000"/>
                  </a:schemeClr>
                </a:gs>
                <a:gs pos="50000">
                  <a:schemeClr val="accent3">
                    <a:lumMod val="75000"/>
                    <a:tint val="44500"/>
                    <a:satMod val="160000"/>
                  </a:schemeClr>
                </a:gs>
                <a:gs pos="100000">
                  <a:schemeClr val="accent3">
                    <a:lumMod val="75000"/>
                    <a:tint val="23500"/>
                    <a:satMod val="16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0">
              <a:srgbClr val="000000"/>
            </a:lnRef>
            <a:fillRef idx="2">
              <a:srgbClr val="00000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9" name="Zaobljeni pravokotnik 4"/>
            <p:cNvSpPr/>
            <p:nvPr/>
          </p:nvSpPr>
          <p:spPr bwMode="auto">
            <a:xfrm>
              <a:off x="275272" y="1286754"/>
              <a:ext cx="1915466" cy="1513538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dk1"/>
            </a:fontRef>
          </p:style>
          <p:txBody>
            <a:bodyPr spcFirstLastPara="0" vert="horz" wrap="square" lIns="40005" tIns="40005" rIns="40005" bIns="40005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l-SI" sz="2100" dirty="0"/>
                <a:t>NPPO </a:t>
              </a:r>
              <a:r>
                <a:rPr lang="en-GB" sz="2100" dirty="0" err="1" smtClean="0"/>
                <a:t>seminarji</a:t>
              </a:r>
              <a:endParaRPr lang="sl-SI" sz="2100" dirty="0"/>
            </a:p>
          </p:txBody>
        </p:sp>
      </p:grpSp>
      <p:grpSp>
        <p:nvGrpSpPr>
          <p:cNvPr id="10" name="Skupina 12"/>
          <p:cNvGrpSpPr/>
          <p:nvPr/>
        </p:nvGrpSpPr>
        <p:grpSpPr bwMode="auto">
          <a:xfrm>
            <a:off x="2483768" y="1586988"/>
            <a:ext cx="2009641" cy="524734"/>
            <a:chOff x="228184" y="1239667"/>
            <a:chExt cx="2009641" cy="1607714"/>
          </a:xfrm>
        </p:grpSpPr>
        <p:sp>
          <p:nvSpPr>
            <p:cNvPr id="11" name="Zaobljeni pravokotnik 13"/>
            <p:cNvSpPr/>
            <p:nvPr/>
          </p:nvSpPr>
          <p:spPr bwMode="auto">
            <a:xfrm>
              <a:off x="228184" y="1239667"/>
              <a:ext cx="2009641" cy="1607714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chemeClr val="accent3">
                    <a:lumMod val="75000"/>
                    <a:tint val="66000"/>
                    <a:satMod val="160000"/>
                  </a:schemeClr>
                </a:gs>
                <a:gs pos="50000">
                  <a:schemeClr val="accent3">
                    <a:lumMod val="75000"/>
                    <a:tint val="44500"/>
                    <a:satMod val="160000"/>
                  </a:schemeClr>
                </a:gs>
                <a:gs pos="100000">
                  <a:schemeClr val="accent3">
                    <a:lumMod val="75000"/>
                    <a:tint val="23500"/>
                    <a:satMod val="16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0">
              <a:srgbClr val="000000"/>
            </a:lnRef>
            <a:fillRef idx="2">
              <a:srgbClr val="00000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2" name="Zaobljeni pravokotnik 4"/>
            <p:cNvSpPr/>
            <p:nvPr/>
          </p:nvSpPr>
          <p:spPr bwMode="auto">
            <a:xfrm>
              <a:off x="275272" y="1286754"/>
              <a:ext cx="1915466" cy="1513538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dk1"/>
            </a:fontRef>
          </p:style>
          <p:txBody>
            <a:bodyPr spcFirstLastPara="0" vert="horz" wrap="square" lIns="40005" tIns="40005" rIns="40005" bIns="40005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100" dirty="0" err="1" smtClean="0"/>
                <a:t>Delavnice</a:t>
              </a:r>
              <a:endParaRPr lang="sl-SI" sz="2100" dirty="0"/>
            </a:p>
          </p:txBody>
        </p:sp>
      </p:grpSp>
      <p:grpSp>
        <p:nvGrpSpPr>
          <p:cNvPr id="13" name="Skupina 15"/>
          <p:cNvGrpSpPr/>
          <p:nvPr/>
        </p:nvGrpSpPr>
        <p:grpSpPr bwMode="auto">
          <a:xfrm>
            <a:off x="4716016" y="1588869"/>
            <a:ext cx="2009641" cy="524734"/>
            <a:chOff x="228184" y="1239667"/>
            <a:chExt cx="2009641" cy="1607714"/>
          </a:xfrm>
        </p:grpSpPr>
        <p:sp>
          <p:nvSpPr>
            <p:cNvPr id="14" name="Zaobljeni pravokotnik 16"/>
            <p:cNvSpPr/>
            <p:nvPr/>
          </p:nvSpPr>
          <p:spPr bwMode="auto">
            <a:xfrm>
              <a:off x="228184" y="1239667"/>
              <a:ext cx="2009641" cy="1607714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chemeClr val="accent3">
                    <a:lumMod val="75000"/>
                    <a:tint val="66000"/>
                    <a:satMod val="160000"/>
                  </a:schemeClr>
                </a:gs>
                <a:gs pos="50000">
                  <a:schemeClr val="accent3">
                    <a:lumMod val="75000"/>
                    <a:tint val="44500"/>
                    <a:satMod val="160000"/>
                  </a:schemeClr>
                </a:gs>
                <a:gs pos="100000">
                  <a:schemeClr val="accent3">
                    <a:lumMod val="75000"/>
                    <a:tint val="23500"/>
                    <a:satMod val="16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0">
              <a:srgbClr val="000000"/>
            </a:lnRef>
            <a:fillRef idx="2">
              <a:srgbClr val="00000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5" name="Zaobljeni pravokotnik 4"/>
            <p:cNvSpPr/>
            <p:nvPr/>
          </p:nvSpPr>
          <p:spPr bwMode="auto">
            <a:xfrm>
              <a:off x="275272" y="1286754"/>
              <a:ext cx="1915466" cy="1513538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dk1"/>
            </a:fontRef>
          </p:style>
          <p:txBody>
            <a:bodyPr spcFirstLastPara="0" vert="horz" wrap="square" lIns="40005" tIns="40005" rIns="40005" bIns="40005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100" dirty="0" err="1" smtClean="0"/>
                <a:t>Zloženka</a:t>
              </a:r>
              <a:endParaRPr lang="sl-SI" sz="2100" dirty="0"/>
            </a:p>
          </p:txBody>
        </p:sp>
      </p:grpSp>
      <p:grpSp>
        <p:nvGrpSpPr>
          <p:cNvPr id="16" name="Skupina 18"/>
          <p:cNvGrpSpPr/>
          <p:nvPr/>
        </p:nvGrpSpPr>
        <p:grpSpPr bwMode="auto">
          <a:xfrm>
            <a:off x="6954846" y="1586988"/>
            <a:ext cx="2009641" cy="524734"/>
            <a:chOff x="228184" y="1239667"/>
            <a:chExt cx="2009641" cy="1607714"/>
          </a:xfrm>
        </p:grpSpPr>
        <p:sp>
          <p:nvSpPr>
            <p:cNvPr id="17" name="Zaobljeni pravokotnik 19"/>
            <p:cNvSpPr/>
            <p:nvPr/>
          </p:nvSpPr>
          <p:spPr bwMode="auto">
            <a:xfrm>
              <a:off x="228184" y="1239667"/>
              <a:ext cx="2009641" cy="1607714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chemeClr val="accent3">
                    <a:lumMod val="75000"/>
                    <a:tint val="66000"/>
                    <a:satMod val="160000"/>
                  </a:schemeClr>
                </a:gs>
                <a:gs pos="50000">
                  <a:schemeClr val="accent3">
                    <a:lumMod val="75000"/>
                    <a:tint val="44500"/>
                    <a:satMod val="160000"/>
                  </a:schemeClr>
                </a:gs>
                <a:gs pos="100000">
                  <a:schemeClr val="accent3">
                    <a:lumMod val="75000"/>
                    <a:tint val="23500"/>
                    <a:satMod val="16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0">
              <a:srgbClr val="000000"/>
            </a:lnRef>
            <a:fillRef idx="2">
              <a:srgbClr val="00000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8" name="Zaobljeni pravokotnik 4"/>
            <p:cNvSpPr/>
            <p:nvPr/>
          </p:nvSpPr>
          <p:spPr bwMode="auto">
            <a:xfrm>
              <a:off x="275272" y="1286754"/>
              <a:ext cx="1915466" cy="1513538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dk1"/>
            </a:fontRef>
          </p:style>
          <p:txBody>
            <a:bodyPr spcFirstLastPara="0" vert="horz" wrap="square" lIns="40005" tIns="40005" rIns="40005" bIns="40005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100" dirty="0" err="1" smtClean="0"/>
                <a:t>Brošura</a:t>
              </a:r>
              <a:endParaRPr lang="sl-SI" sz="2100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oljeZBesedilom 1"/>
          <p:cNvSpPr>
            <a:spLocks/>
          </p:cNvSpPr>
          <p:nvPr/>
        </p:nvSpPr>
        <p:spPr bwMode="auto">
          <a:xfrm>
            <a:off x="0" y="160338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4600" b="1" dirty="0" err="1" smtClean="0">
                <a:solidFill>
                  <a:schemeClr val="accent3">
                    <a:lumMod val="50000"/>
                  </a:schemeClr>
                </a:solidFill>
              </a:rPr>
              <a:t>Hvala</a:t>
            </a:r>
            <a:r>
              <a:rPr lang="en-GB" sz="4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4600" b="1" dirty="0" err="1" smtClean="0">
                <a:solidFill>
                  <a:schemeClr val="accent3">
                    <a:lumMod val="50000"/>
                  </a:schemeClr>
                </a:solidFill>
              </a:rPr>
              <a:t>za</a:t>
            </a:r>
            <a:r>
              <a:rPr lang="en-GB" sz="4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4600" b="1" dirty="0" err="1" smtClean="0">
                <a:solidFill>
                  <a:schemeClr val="accent3">
                    <a:lumMod val="50000"/>
                  </a:schemeClr>
                </a:solidFill>
              </a:rPr>
              <a:t>pozornost</a:t>
            </a:r>
            <a:r>
              <a:rPr lang="en-GB" sz="46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en-US" sz="4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PoljeZBesedilom 1"/>
          <p:cNvSpPr>
            <a:spLocks/>
          </p:cNvSpPr>
          <p:nvPr/>
        </p:nvSpPr>
        <p:spPr bwMode="auto">
          <a:xfrm>
            <a:off x="5824893" y="1399996"/>
            <a:ext cx="331910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sl-SI" b="1" dirty="0">
                <a:solidFill>
                  <a:schemeClr val="accent3">
                    <a:lumMod val="50000"/>
                  </a:schemeClr>
                </a:solidFill>
              </a:rPr>
              <a:t>NemDetect@kis.si</a:t>
            </a:r>
            <a:endParaRPr dirty="0"/>
          </a:p>
          <a:p>
            <a:pPr algn="ctr">
              <a:defRPr/>
            </a:pPr>
            <a:endParaRPr lang="en-GB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defRPr/>
            </a:pPr>
            <a:endParaRPr lang="sl-SI" sz="16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sl-SI" sz="1600" b="1" dirty="0" smtClean="0">
                <a:solidFill>
                  <a:schemeClr val="accent3">
                    <a:lumMod val="50000"/>
                  </a:schemeClr>
                </a:solidFill>
              </a:rPr>
              <a:t>www.kis.si/Raziskave_1/NemDetect</a:t>
            </a:r>
            <a:endParaRPr sz="1600" dirty="0"/>
          </a:p>
          <a:p>
            <a:pPr algn="ctr">
              <a:defRPr/>
            </a:pPr>
            <a:endParaRPr lang="en-GB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defRPr/>
            </a:pPr>
            <a:endParaRPr lang="en-GB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sl-SI" b="1" dirty="0" smtClean="0">
                <a:solidFill>
                  <a:schemeClr val="accent3">
                    <a:lumMod val="50000"/>
                  </a:schemeClr>
                </a:solidFill>
              </a:rPr>
              <a:t>@</a:t>
            </a:r>
            <a:r>
              <a:rPr lang="sl-SI" b="1" dirty="0">
                <a:solidFill>
                  <a:schemeClr val="accent3">
                    <a:lumMod val="50000"/>
                  </a:schemeClr>
                </a:solidFill>
              </a:rPr>
              <a:t>nemdetect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r="8415" b="3424"/>
          <a:stretch/>
        </p:blipFill>
        <p:spPr bwMode="auto">
          <a:xfrm>
            <a:off x="5436096" y="1399996"/>
            <a:ext cx="427202" cy="379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 l="-2974" t="3378" r="10307"/>
          <a:stretch/>
        </p:blipFill>
        <p:spPr bwMode="auto">
          <a:xfrm>
            <a:off x="5455635" y="2157623"/>
            <a:ext cx="388124" cy="407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5474500" y="2960812"/>
            <a:ext cx="350393" cy="324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\\tsclient\HyLab Shared\EFSA 2018\deliverables\KIS_logotip_EN_vodoravni_barvni_PANTONE.jpg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3977484" y="6091553"/>
            <a:ext cx="4050900" cy="548452"/>
          </a:xfrm>
          <a:prstGeom prst="rect">
            <a:avLst/>
          </a:prstGeom>
          <a:noFill/>
        </p:spPr>
      </p:pic>
      <p:pic>
        <p:nvPicPr>
          <p:cNvPr id="10" name="Picture 3" descr="\\tsclient\HyLab Shared\EFSA 2018\deliverables\EFSA logo.jpeg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567109" y="4221088"/>
            <a:ext cx="2376264" cy="1582300"/>
          </a:xfrm>
          <a:prstGeom prst="rect">
            <a:avLst/>
          </a:prstGeom>
          <a:noFill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7"/>
          <a:stretch/>
        </p:blipFill>
        <p:spPr bwMode="auto">
          <a:xfrm>
            <a:off x="6297964" y="4811730"/>
            <a:ext cx="1466954" cy="86409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412978"/>
              </p:ext>
            </p:extLst>
          </p:nvPr>
        </p:nvGraphicFramePr>
        <p:xfrm>
          <a:off x="153021" y="1375615"/>
          <a:ext cx="5184575" cy="280924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006933"/>
                <a:gridCol w="1588821"/>
                <a:gridCol w="158882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KIS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ILVO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UNEW</a:t>
                      </a:r>
                      <a:endParaRPr lang="en-US" dirty="0"/>
                    </a:p>
                  </a:txBody>
                  <a:tcPr/>
                </a:tc>
              </a:tr>
              <a:tr h="205224"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effectLst/>
                          <a:latin typeface="Arial"/>
                        </a:rPr>
                        <a:t>Andrej </a:t>
                      </a:r>
                      <a:r>
                        <a:rPr lang="en-US" sz="1200" b="0" dirty="0" err="1">
                          <a:effectLst/>
                          <a:latin typeface="Arial"/>
                        </a:rPr>
                        <a:t>Vončina</a:t>
                      </a:r>
                      <a:endParaRPr lang="en-US" sz="1200" b="0" dirty="0">
                        <a:effectLst/>
                        <a:latin typeface="Arial"/>
                      </a:endParaRPr>
                    </a:p>
                  </a:txBody>
                  <a:tcPr marL="62861" marR="62861" marT="31430" marB="3143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Nicole </a:t>
                      </a:r>
                      <a:r>
                        <a:rPr lang="en-GB" sz="1400" dirty="0" err="1" smtClean="0"/>
                        <a:t>Viaene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 err="1" smtClean="0"/>
                        <a:t>Ankush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Prashar</a:t>
                      </a:r>
                      <a:endParaRPr lang="en-US" sz="1400" dirty="0"/>
                    </a:p>
                  </a:txBody>
                  <a:tcPr/>
                </a:tc>
              </a:tr>
              <a:tr h="205224"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effectLst/>
                          <a:latin typeface="Arial"/>
                        </a:rPr>
                        <a:t>Barbara </a:t>
                      </a:r>
                      <a:r>
                        <a:rPr lang="en-US" sz="1200" b="0" dirty="0" err="1">
                          <a:effectLst/>
                          <a:latin typeface="Arial"/>
                        </a:rPr>
                        <a:t>Gerič</a:t>
                      </a:r>
                      <a:r>
                        <a:rPr lang="en-US" sz="1200" b="0" dirty="0">
                          <a:effectLst/>
                          <a:latin typeface="Arial"/>
                        </a:rPr>
                        <a:t> Stare</a:t>
                      </a:r>
                    </a:p>
                  </a:txBody>
                  <a:tcPr marL="62861" marR="62861" marT="31430" marB="3143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Jonathan Van </a:t>
                      </a:r>
                      <a:r>
                        <a:rPr lang="en-GB" sz="1400" dirty="0" err="1" smtClean="0"/>
                        <a:t>Beek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/>
                </a:tc>
              </a:tr>
              <a:tr h="205224"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err="1">
                          <a:effectLst/>
                          <a:latin typeface="Arial"/>
                        </a:rPr>
                        <a:t>Melita</a:t>
                      </a:r>
                      <a:r>
                        <a:rPr lang="en-US" sz="1200" b="0" dirty="0">
                          <a:effectLst/>
                          <a:latin typeface="Arial"/>
                        </a:rPr>
                        <a:t> </a:t>
                      </a:r>
                      <a:r>
                        <a:rPr lang="en-US" sz="1200" b="0" dirty="0" err="1">
                          <a:effectLst/>
                          <a:latin typeface="Arial"/>
                        </a:rPr>
                        <a:t>Theuerschuh</a:t>
                      </a:r>
                      <a:endParaRPr lang="en-US" sz="1200" b="0" dirty="0">
                        <a:effectLst/>
                        <a:latin typeface="Arial"/>
                      </a:endParaRPr>
                    </a:p>
                  </a:txBody>
                  <a:tcPr marL="62861" marR="62861" marT="31430" marB="3143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David </a:t>
                      </a:r>
                      <a:r>
                        <a:rPr lang="en-GB" sz="1400" dirty="0" err="1" smtClean="0"/>
                        <a:t>Nuyttens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/>
                </a:tc>
              </a:tr>
              <a:tr h="205224"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err="1">
                          <a:effectLst/>
                          <a:latin typeface="Arial"/>
                        </a:rPr>
                        <a:t>Matej</a:t>
                      </a:r>
                      <a:r>
                        <a:rPr lang="en-US" sz="1200" b="0" dirty="0">
                          <a:effectLst/>
                          <a:latin typeface="Arial"/>
                        </a:rPr>
                        <a:t> </a:t>
                      </a:r>
                      <a:r>
                        <a:rPr lang="en-US" sz="1200" b="0" dirty="0" err="1">
                          <a:effectLst/>
                          <a:latin typeface="Arial"/>
                        </a:rPr>
                        <a:t>Knapič</a:t>
                      </a:r>
                      <a:endParaRPr lang="en-US" sz="1200" b="0" dirty="0">
                        <a:effectLst/>
                        <a:latin typeface="Arial"/>
                      </a:endParaRPr>
                    </a:p>
                  </a:txBody>
                  <a:tcPr marL="62861" marR="62861" marT="31430" marB="31430" anchor="b"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/>
                </a:tc>
              </a:tr>
              <a:tr h="205224"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err="1">
                          <a:effectLst/>
                          <a:latin typeface="Arial"/>
                        </a:rPr>
                        <a:t>Tadej</a:t>
                      </a:r>
                      <a:r>
                        <a:rPr lang="en-US" sz="1200" b="0" dirty="0">
                          <a:effectLst/>
                          <a:latin typeface="Arial"/>
                        </a:rPr>
                        <a:t> </a:t>
                      </a:r>
                      <a:r>
                        <a:rPr lang="en-US" sz="1200" b="0" dirty="0" err="1">
                          <a:effectLst/>
                          <a:latin typeface="Arial"/>
                        </a:rPr>
                        <a:t>Galič</a:t>
                      </a:r>
                      <a:endParaRPr lang="en-US" sz="1200" b="0" dirty="0">
                        <a:effectLst/>
                        <a:latin typeface="Arial"/>
                      </a:endParaRPr>
                    </a:p>
                  </a:txBody>
                  <a:tcPr marL="62861" marR="62861" marT="31430" marB="31430" anchor="b"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/>
                </a:tc>
              </a:tr>
              <a:tr h="205224"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err="1">
                          <a:effectLst/>
                          <a:latin typeface="Arial"/>
                        </a:rPr>
                        <a:t>Nik</a:t>
                      </a:r>
                      <a:r>
                        <a:rPr lang="en-US" sz="1200" b="0" dirty="0">
                          <a:effectLst/>
                          <a:latin typeface="Arial"/>
                        </a:rPr>
                        <a:t> </a:t>
                      </a:r>
                      <a:r>
                        <a:rPr lang="en-US" sz="1200" b="0" dirty="0" err="1">
                          <a:effectLst/>
                          <a:latin typeface="Arial"/>
                        </a:rPr>
                        <a:t>Susič</a:t>
                      </a:r>
                      <a:endParaRPr lang="en-US" sz="1200" b="0" dirty="0">
                        <a:effectLst/>
                        <a:latin typeface="Arial"/>
                      </a:endParaRPr>
                    </a:p>
                  </a:txBody>
                  <a:tcPr marL="62861" marR="62861" marT="31430" marB="31430" anchor="b"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err="1">
                          <a:effectLst/>
                          <a:latin typeface="Arial"/>
                        </a:rPr>
                        <a:t>Saša</a:t>
                      </a:r>
                      <a:r>
                        <a:rPr lang="en-US" sz="1200" b="0" dirty="0">
                          <a:effectLst/>
                          <a:latin typeface="Arial"/>
                        </a:rPr>
                        <a:t> </a:t>
                      </a:r>
                      <a:r>
                        <a:rPr lang="en-US" sz="1200" b="0" dirty="0" err="1">
                          <a:effectLst/>
                          <a:latin typeface="Arial"/>
                        </a:rPr>
                        <a:t>Širca</a:t>
                      </a:r>
                      <a:endParaRPr lang="en-US" sz="1200" b="0" dirty="0">
                        <a:effectLst/>
                        <a:latin typeface="Arial"/>
                      </a:endParaRPr>
                    </a:p>
                  </a:txBody>
                  <a:tcPr marL="62861" marR="62861" marT="31430" marB="31430" anchor="b"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/>
                </a:tc>
              </a:tr>
              <a:tr h="121384">
                <a:tc>
                  <a:txBody>
                    <a:bodyPr/>
                    <a:lstStyle/>
                    <a:p>
                      <a:pPr algn="l"/>
                      <a:r>
                        <a:rPr lang="en-GB" sz="1200" b="0" dirty="0" err="1" smtClean="0">
                          <a:effectLst/>
                          <a:latin typeface="Arial"/>
                        </a:rPr>
                        <a:t>Janez</a:t>
                      </a:r>
                      <a:r>
                        <a:rPr lang="en-GB" sz="1200" b="0" baseline="0" dirty="0" smtClean="0">
                          <a:effectLst/>
                          <a:latin typeface="Arial"/>
                        </a:rPr>
                        <a:t> </a:t>
                      </a:r>
                      <a:r>
                        <a:rPr lang="en-GB" sz="1200" b="0" baseline="0" dirty="0" err="1" smtClean="0">
                          <a:effectLst/>
                          <a:latin typeface="Arial"/>
                        </a:rPr>
                        <a:t>Lapajne</a:t>
                      </a:r>
                      <a:endParaRPr lang="en-US" sz="1200" b="0" dirty="0">
                        <a:effectLst/>
                        <a:latin typeface="Arial"/>
                      </a:endParaRPr>
                    </a:p>
                  </a:txBody>
                  <a:tcPr marL="62861" marR="62861" marT="31430" marB="31430" anchor="b"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AutoShape 2" descr="https://external-content.duckduckgo.com/iu/?u=https%3A%2F%2Ftse1.mm.bing.net%2Fth%3Fid%3DOIP.mmw_sDv1HH7GE4F2ljCY2wHaHZ%26pid%3DApi&amp;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 descr="Z:\Agra 2022\Newcastle-University-799114766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502" y="4590596"/>
            <a:ext cx="1307432" cy="130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Z:\Agra 2022\ARRS logotip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586628"/>
            <a:ext cx="2057908" cy="105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ravokotnik 4"/>
          <p:cNvSpPr>
            <a:spLocks noChangeArrowheads="1"/>
          </p:cNvSpPr>
          <p:nvPr/>
        </p:nvSpPr>
        <p:spPr bwMode="auto">
          <a:xfrm>
            <a:off x="378396" y="2340163"/>
            <a:ext cx="5489748" cy="393954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sl-SI"/>
            </a:defPPr>
            <a:lvl1pPr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457200"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914400"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371600"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1828800"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>
              <a:defRPr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>
              <a:defRPr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>
              <a:defRPr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>
              <a:defRPr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spcAft>
                <a:spcPts val="1200"/>
              </a:spcAft>
              <a:buSzPct val="98000"/>
              <a:buFont typeface="Arial"/>
              <a:buChar char="•"/>
              <a:defRPr/>
            </a:pP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EPPO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A2 </a:t>
            </a:r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</a:rPr>
              <a:t>seznam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</a:rPr>
              <a:t>škodljivcev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</a:rPr>
              <a:t>za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</a:rPr>
              <a:t>katere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 je </a:t>
            </a:r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</a:rPr>
              <a:t>predlagano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</a:rPr>
              <a:t>upravljanje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SzPct val="98000"/>
              <a:buFont typeface="Arial"/>
              <a:buChar char="•"/>
              <a:defRPr/>
            </a:pPr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</a:rPr>
              <a:t>Endoparaziti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</a:rPr>
              <a:t>ki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</a:rPr>
              <a:t>napadejo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</a:rPr>
              <a:t>koreninski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</a:rPr>
              <a:t>sistem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sl-SI" sz="2000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SzPct val="98000"/>
              <a:buFont typeface="Arial"/>
              <a:buChar char="•"/>
              <a:defRPr/>
            </a:pPr>
            <a:r>
              <a:rPr lang="en-GB" sz="2000" dirty="0" err="1" smtClean="0">
                <a:solidFill>
                  <a:schemeClr val="accent3">
                    <a:lumMod val="50000"/>
                  </a:schemeClr>
                </a:solidFill>
              </a:rPr>
              <a:t>Zmanjšan</a:t>
            </a:r>
            <a:r>
              <a:rPr lang="en-GB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accent3">
                    <a:lumMod val="50000"/>
                  </a:schemeClr>
                </a:solidFill>
              </a:rPr>
              <a:t>prevzem</a:t>
            </a:r>
            <a:r>
              <a:rPr lang="en-GB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accent3">
                    <a:lumMod val="50000"/>
                  </a:schemeClr>
                </a:solidFill>
              </a:rPr>
              <a:t>vode</a:t>
            </a:r>
            <a:r>
              <a:rPr lang="en-GB" sz="2000" dirty="0" smtClean="0">
                <a:solidFill>
                  <a:schemeClr val="accent3">
                    <a:lumMod val="50000"/>
                  </a:schemeClr>
                </a:solidFill>
              </a:rPr>
              <a:t> in </a:t>
            </a:r>
            <a:r>
              <a:rPr lang="en-GB" sz="2000" dirty="0" err="1" smtClean="0">
                <a:solidFill>
                  <a:schemeClr val="accent3">
                    <a:lumMod val="50000"/>
                  </a:schemeClr>
                </a:solidFill>
              </a:rPr>
              <a:t>hranil</a:t>
            </a:r>
            <a:r>
              <a:rPr lang="en-GB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accent3">
                    <a:lumMod val="50000"/>
                  </a:schemeClr>
                </a:solidFill>
              </a:rPr>
              <a:t>vodi</a:t>
            </a:r>
            <a:r>
              <a:rPr lang="en-GB" sz="2000" dirty="0" smtClean="0">
                <a:solidFill>
                  <a:schemeClr val="accent3">
                    <a:lumMod val="50000"/>
                  </a:schemeClr>
                </a:solidFill>
              </a:rPr>
              <a:t> do </a:t>
            </a:r>
            <a:r>
              <a:rPr lang="en-GB" sz="2000" dirty="0" err="1" smtClean="0">
                <a:solidFill>
                  <a:schemeClr val="accent3">
                    <a:lumMod val="50000"/>
                  </a:schemeClr>
                </a:solidFill>
              </a:rPr>
              <a:t>splošnega</a:t>
            </a:r>
            <a:r>
              <a:rPr lang="en-GB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accent3">
                    <a:lumMod val="50000"/>
                  </a:schemeClr>
                </a:solidFill>
              </a:rPr>
              <a:t>slabljenja</a:t>
            </a:r>
            <a:r>
              <a:rPr lang="en-GB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accent3">
                    <a:lumMod val="50000"/>
                  </a:schemeClr>
                </a:solidFill>
              </a:rPr>
              <a:t>rastlin</a:t>
            </a:r>
            <a:r>
              <a:rPr lang="en-GB" sz="20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lang="sl-SI" sz="2000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SzPct val="98000"/>
              <a:buFont typeface="Arial"/>
              <a:buChar char="•"/>
              <a:defRPr/>
            </a:pPr>
            <a:r>
              <a:rPr lang="en-GB" sz="2000" dirty="0" err="1" smtClean="0">
                <a:solidFill>
                  <a:schemeClr val="accent3">
                    <a:lumMod val="50000"/>
                  </a:schemeClr>
                </a:solidFill>
              </a:rPr>
              <a:t>Znaki</a:t>
            </a:r>
            <a:r>
              <a:rPr lang="en-GB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accent3">
                    <a:lumMod val="50000"/>
                  </a:schemeClr>
                </a:solidFill>
              </a:rPr>
              <a:t>napada</a:t>
            </a:r>
            <a:r>
              <a:rPr lang="en-GB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accent3">
                    <a:lumMod val="50000"/>
                  </a:schemeClr>
                </a:solidFill>
              </a:rPr>
              <a:t>na</a:t>
            </a:r>
            <a:r>
              <a:rPr lang="en-GB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accent3">
                    <a:lumMod val="50000"/>
                  </a:schemeClr>
                </a:solidFill>
              </a:rPr>
              <a:t>nadzemnih</a:t>
            </a:r>
            <a:r>
              <a:rPr lang="en-GB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accent3">
                    <a:lumMod val="50000"/>
                  </a:schemeClr>
                </a:solidFill>
              </a:rPr>
              <a:t>delih</a:t>
            </a:r>
            <a:r>
              <a:rPr lang="en-GB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accent3">
                    <a:lumMod val="50000"/>
                  </a:schemeClr>
                </a:solidFill>
              </a:rPr>
              <a:t>rastlin</a:t>
            </a:r>
            <a:r>
              <a:rPr lang="en-GB" sz="2000" dirty="0" smtClean="0">
                <a:solidFill>
                  <a:schemeClr val="accent3">
                    <a:lumMod val="50000"/>
                  </a:schemeClr>
                </a:solidFill>
              </a:rPr>
              <a:t> so </a:t>
            </a:r>
            <a:r>
              <a:rPr lang="en-GB" sz="2000" dirty="0" err="1" smtClean="0">
                <a:solidFill>
                  <a:schemeClr val="accent3">
                    <a:lumMod val="50000"/>
                  </a:schemeClr>
                </a:solidFill>
              </a:rPr>
              <a:t>nespecifični</a:t>
            </a:r>
            <a:r>
              <a:rPr lang="en-GB" sz="2000" dirty="0" smtClean="0">
                <a:solidFill>
                  <a:schemeClr val="accent3">
                    <a:lumMod val="50000"/>
                  </a:schemeClr>
                </a:solidFill>
              </a:rPr>
              <a:t> in </a:t>
            </a:r>
            <a:r>
              <a:rPr lang="en-GB" sz="2000" dirty="0" err="1" smtClean="0">
                <a:solidFill>
                  <a:schemeClr val="accent3">
                    <a:lumMod val="50000"/>
                  </a:schemeClr>
                </a:solidFill>
              </a:rPr>
              <a:t>podobni</a:t>
            </a:r>
            <a:r>
              <a:rPr lang="en-GB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accent3">
                    <a:lumMod val="50000"/>
                  </a:schemeClr>
                </a:solidFill>
              </a:rPr>
              <a:t>znakom</a:t>
            </a:r>
            <a:r>
              <a:rPr lang="en-GB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accent3">
                    <a:lumMod val="50000"/>
                  </a:schemeClr>
                </a:solidFill>
              </a:rPr>
              <a:t>sušnega</a:t>
            </a:r>
            <a:r>
              <a:rPr lang="en-GB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accent3">
                    <a:lumMod val="50000"/>
                  </a:schemeClr>
                </a:solidFill>
              </a:rPr>
              <a:t>stresa</a:t>
            </a:r>
            <a:r>
              <a:rPr lang="en-GB" sz="20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marL="342900" indent="-342900">
              <a:spcAft>
                <a:spcPts val="1200"/>
              </a:spcAft>
              <a:buSzPct val="98000"/>
              <a:buFont typeface="Arial"/>
              <a:buChar char="•"/>
              <a:defRPr/>
            </a:pPr>
            <a:r>
              <a:rPr lang="en-GB" sz="2000" dirty="0" err="1">
                <a:solidFill>
                  <a:schemeClr val="accent3">
                    <a:lumMod val="50000"/>
                  </a:schemeClr>
                </a:solidFill>
              </a:rPr>
              <a:t>Natančno</a:t>
            </a:r>
            <a:r>
              <a:rPr lang="en-GB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3">
                    <a:lumMod val="50000"/>
                  </a:schemeClr>
                </a:solidFill>
              </a:rPr>
              <a:t>določanje</a:t>
            </a:r>
            <a:r>
              <a:rPr lang="en-GB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3">
                    <a:lumMod val="50000"/>
                  </a:schemeClr>
                </a:solidFill>
              </a:rPr>
              <a:t>napada</a:t>
            </a:r>
            <a:r>
              <a:rPr lang="en-GB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3">
                    <a:lumMod val="50000"/>
                  </a:schemeClr>
                </a:solidFill>
              </a:rPr>
              <a:t>možno</a:t>
            </a:r>
            <a:r>
              <a:rPr lang="en-GB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3">
                    <a:lumMod val="50000"/>
                  </a:schemeClr>
                </a:solidFill>
              </a:rPr>
              <a:t>samo</a:t>
            </a:r>
            <a:r>
              <a:rPr lang="en-GB" sz="2000" dirty="0">
                <a:solidFill>
                  <a:schemeClr val="accent3">
                    <a:lumMod val="50000"/>
                  </a:schemeClr>
                </a:solidFill>
              </a:rPr>
              <a:t> s </a:t>
            </a:r>
            <a:r>
              <a:rPr lang="en-GB" sz="2000" dirty="0" err="1">
                <a:solidFill>
                  <a:schemeClr val="accent3">
                    <a:lumMod val="50000"/>
                  </a:schemeClr>
                </a:solidFill>
              </a:rPr>
              <a:t>pregledom</a:t>
            </a:r>
            <a:r>
              <a:rPr lang="en-GB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3">
                    <a:lumMod val="50000"/>
                  </a:schemeClr>
                </a:solidFill>
              </a:rPr>
              <a:t>koreninskega</a:t>
            </a:r>
            <a:r>
              <a:rPr lang="en-GB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3">
                    <a:lumMod val="50000"/>
                  </a:schemeClr>
                </a:solidFill>
              </a:rPr>
              <a:t>sistema</a:t>
            </a:r>
            <a:r>
              <a:rPr lang="en-GB" sz="2000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SzPct val="98000"/>
              <a:buFont typeface="Arial"/>
              <a:buChar char="•"/>
              <a:defRPr/>
            </a:pPr>
            <a:endParaRPr lang="sl-SI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PoljeZBesedilom 1"/>
          <p:cNvSpPr>
            <a:spLocks/>
          </p:cNvSpPr>
          <p:nvPr/>
        </p:nvSpPr>
        <p:spPr bwMode="auto">
          <a:xfrm>
            <a:off x="316186" y="1052736"/>
            <a:ext cx="4903885" cy="114307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sl-SI"/>
            </a:defPPr>
            <a:lvl1pPr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457200"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914400"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371600"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1828800"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>
              <a:defRPr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>
              <a:defRPr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>
              <a:defRPr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>
              <a:defRPr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sl-SI" sz="2400" b="1" i="1" dirty="0">
                <a:solidFill>
                  <a:schemeClr val="accent3">
                    <a:lumMod val="75000"/>
                  </a:schemeClr>
                </a:solidFill>
              </a:rPr>
              <a:t>Meloidogyne chitwoodi </a:t>
            </a:r>
            <a:r>
              <a:rPr lang="sl-SI" sz="2400" b="1" dirty="0">
                <a:solidFill>
                  <a:schemeClr val="accent3">
                    <a:lumMod val="75000"/>
                  </a:schemeClr>
                </a:solidFill>
              </a:rPr>
              <a:t>&amp; </a:t>
            </a:r>
            <a:r>
              <a:rPr lang="sl-SI" sz="2400" b="1" i="1" dirty="0">
                <a:solidFill>
                  <a:schemeClr val="accent3">
                    <a:lumMod val="75000"/>
                  </a:schemeClr>
                </a:solidFill>
              </a:rPr>
              <a:t>M. fallax</a:t>
            </a:r>
            <a:r>
              <a:rPr lang="sl-SI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sl-SI" sz="2400" b="1" i="1" dirty="0">
                <a:solidFill>
                  <a:schemeClr val="accent3">
                    <a:lumMod val="75000"/>
                  </a:schemeClr>
                </a:solidFill>
              </a:rPr>
              <a:t>Globodera pallida </a:t>
            </a:r>
            <a:r>
              <a:rPr lang="sl-SI" sz="2400" b="1" dirty="0">
                <a:solidFill>
                  <a:schemeClr val="accent3">
                    <a:lumMod val="75000"/>
                  </a:schemeClr>
                </a:solidFill>
              </a:rPr>
              <a:t>&amp;</a:t>
            </a:r>
            <a:r>
              <a:rPr lang="sl-SI" sz="2400" b="1" i="1" dirty="0">
                <a:solidFill>
                  <a:schemeClr val="accent3">
                    <a:lumMod val="75000"/>
                  </a:schemeClr>
                </a:solidFill>
              </a:rPr>
              <a:t> G. rostochiensis </a:t>
            </a:r>
            <a:endParaRPr dirty="0"/>
          </a:p>
        </p:txBody>
      </p:sp>
      <p:pic>
        <p:nvPicPr>
          <p:cNvPr id="6" name="Picture 6" descr="ciste5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rot="16199999">
            <a:off x="4940378" y="2268535"/>
            <a:ext cx="4807861" cy="33843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PoljeZBesedilom 5"/>
          <p:cNvSpPr>
            <a:spLocks/>
          </p:cNvSpPr>
          <p:nvPr/>
        </p:nvSpPr>
        <p:spPr bwMode="auto">
          <a:xfrm>
            <a:off x="0" y="40466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200" b="1" dirty="0" err="1" smtClean="0">
                <a:solidFill>
                  <a:schemeClr val="accent3">
                    <a:lumMod val="50000"/>
                  </a:schemeClr>
                </a:solidFill>
              </a:rPr>
              <a:t>Ogorčice</a:t>
            </a:r>
            <a:r>
              <a:rPr lang="en-GB" sz="3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3200" b="1" dirty="0" err="1" smtClean="0">
                <a:solidFill>
                  <a:schemeClr val="accent3">
                    <a:lumMod val="50000"/>
                  </a:schemeClr>
                </a:solidFill>
              </a:rPr>
              <a:t>koreninskih</a:t>
            </a:r>
            <a:r>
              <a:rPr lang="en-GB" sz="3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3200" b="1" dirty="0" err="1" smtClean="0">
                <a:solidFill>
                  <a:schemeClr val="accent3">
                    <a:lumMod val="50000"/>
                  </a:schemeClr>
                </a:solidFill>
              </a:rPr>
              <a:t>šišk</a:t>
            </a:r>
            <a:r>
              <a:rPr lang="en-GB" sz="3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3200" b="1" dirty="0" smtClean="0">
                <a:solidFill>
                  <a:schemeClr val="accent3">
                    <a:lumMod val="50000"/>
                  </a:schemeClr>
                </a:solidFill>
              </a:rPr>
              <a:t>in </a:t>
            </a:r>
            <a:r>
              <a:rPr lang="en-GB" sz="3200" b="1" dirty="0" err="1" smtClean="0">
                <a:solidFill>
                  <a:schemeClr val="accent3">
                    <a:lumMod val="50000"/>
                  </a:schemeClr>
                </a:solidFill>
              </a:rPr>
              <a:t>krompirjeve</a:t>
            </a:r>
            <a:r>
              <a:rPr lang="en-GB" sz="3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3200" b="1" dirty="0" err="1" smtClean="0">
                <a:solidFill>
                  <a:schemeClr val="accent3">
                    <a:lumMod val="50000"/>
                  </a:schemeClr>
                </a:solidFill>
              </a:rPr>
              <a:t>ogorčice</a:t>
            </a:r>
            <a:endParaRPr lang="en-US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5625021" y="599560"/>
            <a:ext cx="3411473" cy="352839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045921" y="1268760"/>
            <a:ext cx="3191410" cy="276929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0" y="4127952"/>
            <a:ext cx="9144000" cy="27574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" name="PoljeZBesedilom 5"/>
          <p:cNvSpPr>
            <a:spLocks/>
          </p:cNvSpPr>
          <p:nvPr/>
        </p:nvSpPr>
        <p:spPr bwMode="auto">
          <a:xfrm>
            <a:off x="288032" y="404664"/>
            <a:ext cx="6084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600" b="1" dirty="0" err="1" smtClean="0">
                <a:solidFill>
                  <a:schemeClr val="accent3">
                    <a:lumMod val="50000"/>
                  </a:schemeClr>
                </a:solidFill>
              </a:rPr>
              <a:t>Zakaj</a:t>
            </a:r>
            <a:r>
              <a:rPr lang="en-GB" sz="3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3600" b="1" dirty="0" err="1" smtClean="0">
                <a:solidFill>
                  <a:schemeClr val="accent3">
                    <a:lumMod val="50000"/>
                  </a:schemeClr>
                </a:solidFill>
              </a:rPr>
              <a:t>daljinsko</a:t>
            </a:r>
            <a:r>
              <a:rPr lang="en-GB" sz="3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3600" b="1" dirty="0" err="1" smtClean="0">
                <a:solidFill>
                  <a:schemeClr val="accent3">
                    <a:lumMod val="50000"/>
                  </a:schemeClr>
                </a:solidFill>
              </a:rPr>
              <a:t>zaznavanje</a:t>
            </a:r>
            <a:r>
              <a:rPr lang="en-GB" sz="3600" b="1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en-US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Diagram 4"/>
          <p:cNvGrpSpPr/>
          <p:nvPr/>
        </p:nvGrpSpPr>
        <p:grpSpPr bwMode="auto">
          <a:xfrm>
            <a:off x="1271791" y="1542135"/>
            <a:ext cx="6768093" cy="4879941"/>
            <a:chOff x="0" y="0"/>
            <a:chExt cx="6768093" cy="4879941"/>
          </a:xfrm>
        </p:grpSpPr>
        <p:sp>
          <p:nvSpPr>
            <p:cNvPr id="5" name="Oval 4"/>
            <p:cNvSpPr/>
            <p:nvPr/>
          </p:nvSpPr>
          <p:spPr bwMode="auto">
            <a:xfrm>
              <a:off x="2298290" y="2716405"/>
              <a:ext cx="2208285" cy="2163535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0"/>
                    <a:tint val="66000"/>
                    <a:satMod val="160000"/>
                  </a:schemeClr>
                </a:gs>
                <a:gs pos="50000">
                  <a:schemeClr val="accent3">
                    <a:lumMod val="50000"/>
                    <a:tint val="44500"/>
                    <a:satMod val="160000"/>
                  </a:schemeClr>
                </a:gs>
                <a:gs pos="100000">
                  <a:schemeClr val="accent3">
                    <a:lumMod val="50000"/>
                    <a:tint val="23500"/>
                    <a:satMod val="16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000000"/>
            </a:lnRef>
            <a:fillRef idx="2">
              <a:srgbClr val="000000"/>
            </a:fillRef>
            <a:effectRef idx="1">
              <a:srgbClr val="000000"/>
            </a:effectRef>
            <a:fontRef idx="minor">
              <a:schemeClr val="dk1"/>
            </a:fontRef>
          </p:style>
          <p:txBody>
            <a:bodyPr spcFirstLastPara="0" vert="horz" wrap="square" lIns="15874" tIns="15874" rIns="15874" bIns="15874" numCol="1" spcCol="1269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500" b="1" dirty="0" err="1" smtClean="0"/>
                <a:t>Prenos</a:t>
              </a:r>
              <a:r>
                <a:rPr lang="en-GB" sz="2500" b="1" dirty="0" smtClean="0"/>
                <a:t> </a:t>
              </a:r>
              <a:r>
                <a:rPr lang="en-GB" sz="2500" b="1" dirty="0" err="1" smtClean="0"/>
                <a:t>znanja</a:t>
              </a:r>
              <a:endParaRPr lang="sl-SI" sz="2500" b="1" dirty="0"/>
            </a:p>
          </p:txBody>
        </p:sp>
        <p:sp>
          <p:nvSpPr>
            <p:cNvPr id="6" name="Left Arrow 5"/>
            <p:cNvSpPr/>
            <p:nvPr/>
          </p:nvSpPr>
          <p:spPr bwMode="auto">
            <a:xfrm rot="12899999">
              <a:off x="847011" y="2241465"/>
              <a:ext cx="1745218" cy="602892"/>
            </a:xfrm>
            <a:prstGeom prst="leftArrow">
              <a:avLst>
                <a:gd name="adj1" fmla="val 60000"/>
                <a:gd name="adj2" fmla="val 50000"/>
              </a:avLst>
            </a:prstGeom>
            <a:gradFill rotWithShape="0">
              <a:gsLst>
                <a:gs pos="0">
                  <a:schemeClr val="accent1">
                    <a:tint val="60000"/>
                    <a:hueOff val="0"/>
                    <a:satOff val="0"/>
                    <a:lumOff val="0"/>
                    <a:alphaOff val="0"/>
                    <a:tint val="50000"/>
                    <a:satMod val="300000"/>
                  </a:schemeClr>
                </a:gs>
                <a:gs pos="35000">
                  <a:schemeClr val="accent1">
                    <a:tint val="60000"/>
                    <a:hueOff val="0"/>
                    <a:satOff val="0"/>
                    <a:lumOff val="0"/>
                    <a:alphaOff val="0"/>
                    <a:tint val="37000"/>
                    <a:satMod val="300000"/>
                  </a:schemeClr>
                </a:gs>
                <a:gs pos="100000">
                  <a:schemeClr val="accent1">
                    <a:tint val="60000"/>
                    <a:hueOff val="0"/>
                    <a:satOff val="0"/>
                    <a:lumOff val="0"/>
                    <a:alphaOff val="0"/>
                    <a:tint val="15000"/>
                    <a:satMod val="35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000000"/>
            </a:lnRef>
            <a:fillRef idx="2">
              <a:srgbClr val="000000"/>
            </a:fillRef>
            <a:effectRef idx="1">
              <a:srgbClr val="000000"/>
            </a:effectRef>
            <a:fontRef idx="minor">
              <a:schemeClr val="dk1"/>
            </a:fontRef>
          </p:style>
        </p:sp>
        <p:sp>
          <p:nvSpPr>
            <p:cNvPr id="7" name="Rounded Rectangle 6"/>
            <p:cNvSpPr/>
            <p:nvPr/>
          </p:nvSpPr>
          <p:spPr bwMode="auto">
            <a:xfrm>
              <a:off x="0" y="1238546"/>
              <a:ext cx="2009641" cy="1607714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chemeClr val="accent3">
                    <a:lumMod val="75000"/>
                    <a:tint val="66000"/>
                    <a:satMod val="160000"/>
                  </a:schemeClr>
                </a:gs>
                <a:gs pos="50000">
                  <a:schemeClr val="accent3">
                    <a:lumMod val="75000"/>
                    <a:tint val="44500"/>
                    <a:satMod val="160000"/>
                  </a:schemeClr>
                </a:gs>
                <a:gs pos="100000">
                  <a:schemeClr val="accent3">
                    <a:lumMod val="75000"/>
                    <a:tint val="23500"/>
                    <a:satMod val="16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000000"/>
            </a:lnRef>
            <a:fillRef idx="2">
              <a:srgbClr val="000000"/>
            </a:fillRef>
            <a:effectRef idx="1">
              <a:srgbClr val="000000"/>
            </a:effectRef>
            <a:fontRef idx="minor">
              <a:schemeClr val="dk1"/>
            </a:fontRef>
          </p:style>
          <p:txBody>
            <a:bodyPr spcFirstLastPara="0" vert="horz" wrap="square" lIns="40005" tIns="40005" rIns="40005" bIns="40005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100" dirty="0" err="1" smtClean="0"/>
                <a:t>Pregled</a:t>
              </a:r>
              <a:r>
                <a:rPr lang="en-GB" sz="2100" dirty="0" smtClean="0"/>
                <a:t> literature</a:t>
              </a:r>
              <a:endParaRPr lang="sl-SI" sz="2100" dirty="0"/>
            </a:p>
          </p:txBody>
        </p:sp>
        <p:sp>
          <p:nvSpPr>
            <p:cNvPr id="8" name="Left Arrow 7"/>
            <p:cNvSpPr/>
            <p:nvPr/>
          </p:nvSpPr>
          <p:spPr bwMode="auto">
            <a:xfrm rot="16199999">
              <a:off x="2511437" y="1375020"/>
              <a:ext cx="1745218" cy="602892"/>
            </a:xfrm>
            <a:prstGeom prst="leftArrow">
              <a:avLst>
                <a:gd name="adj1" fmla="val 60000"/>
                <a:gd name="adj2" fmla="val 50000"/>
              </a:avLst>
            </a:prstGeom>
            <a:gradFill rotWithShape="0">
              <a:gsLst>
                <a:gs pos="0">
                  <a:schemeClr val="accent1">
                    <a:tint val="60000"/>
                    <a:hueOff val="0"/>
                    <a:satOff val="0"/>
                    <a:lumOff val="0"/>
                    <a:alphaOff val="0"/>
                    <a:tint val="50000"/>
                    <a:satMod val="300000"/>
                  </a:schemeClr>
                </a:gs>
                <a:gs pos="35000">
                  <a:schemeClr val="accent1">
                    <a:tint val="60000"/>
                    <a:hueOff val="0"/>
                    <a:satOff val="0"/>
                    <a:lumOff val="0"/>
                    <a:alphaOff val="0"/>
                    <a:tint val="37000"/>
                    <a:satMod val="300000"/>
                  </a:schemeClr>
                </a:gs>
                <a:gs pos="100000">
                  <a:schemeClr val="accent1">
                    <a:tint val="60000"/>
                    <a:hueOff val="0"/>
                    <a:satOff val="0"/>
                    <a:lumOff val="0"/>
                    <a:alphaOff val="0"/>
                    <a:tint val="15000"/>
                    <a:satMod val="35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000000"/>
            </a:lnRef>
            <a:fillRef idx="2">
              <a:srgbClr val="000000"/>
            </a:fillRef>
            <a:effectRef idx="1">
              <a:srgbClr val="000000"/>
            </a:effectRef>
            <a:fontRef idx="minor">
              <a:schemeClr val="dk1"/>
            </a:fontRef>
          </p:style>
        </p:sp>
        <p:sp>
          <p:nvSpPr>
            <p:cNvPr id="9" name="Rounded Rectangle 8"/>
            <p:cNvSpPr/>
            <p:nvPr/>
          </p:nvSpPr>
          <p:spPr bwMode="auto">
            <a:xfrm>
              <a:off x="2379225" y="0"/>
              <a:ext cx="2009641" cy="1607714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chemeClr val="accent3">
                    <a:lumMod val="75000"/>
                    <a:tint val="66000"/>
                    <a:satMod val="160000"/>
                  </a:schemeClr>
                </a:gs>
                <a:gs pos="50000">
                  <a:schemeClr val="accent3">
                    <a:lumMod val="75000"/>
                    <a:tint val="44500"/>
                    <a:satMod val="160000"/>
                  </a:schemeClr>
                </a:gs>
                <a:gs pos="100000">
                  <a:schemeClr val="accent3">
                    <a:lumMod val="75000"/>
                    <a:tint val="23500"/>
                    <a:satMod val="16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000000"/>
            </a:lnRef>
            <a:fillRef idx="2">
              <a:srgbClr val="000000"/>
            </a:fillRef>
            <a:effectRef idx="1">
              <a:srgbClr val="000000"/>
            </a:effectRef>
            <a:fontRef idx="minor">
              <a:schemeClr val="dk1"/>
            </a:fontRef>
          </p:style>
          <p:txBody>
            <a:bodyPr spcFirstLastPara="0" vert="horz" wrap="square" lIns="40005" tIns="40005" rIns="40005" bIns="40005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100" dirty="0" err="1" smtClean="0"/>
                <a:t>Implementacija</a:t>
              </a:r>
              <a:r>
                <a:rPr lang="en-GB" sz="2100" dirty="0" smtClean="0"/>
                <a:t> DZ v NPPO</a:t>
              </a:r>
              <a:endParaRPr lang="sl-SI" sz="2100" dirty="0"/>
            </a:p>
          </p:txBody>
        </p:sp>
        <p:sp>
          <p:nvSpPr>
            <p:cNvPr id="10" name="Left Arrow 9"/>
            <p:cNvSpPr/>
            <p:nvPr/>
          </p:nvSpPr>
          <p:spPr bwMode="auto">
            <a:xfrm rot="19499999">
              <a:off x="4175864" y="2241465"/>
              <a:ext cx="1745218" cy="602892"/>
            </a:xfrm>
            <a:prstGeom prst="leftArrow">
              <a:avLst>
                <a:gd name="adj1" fmla="val 60000"/>
                <a:gd name="adj2" fmla="val 50000"/>
              </a:avLst>
            </a:prstGeom>
            <a:gradFill rotWithShape="0">
              <a:gsLst>
                <a:gs pos="0">
                  <a:schemeClr val="accent1">
                    <a:tint val="60000"/>
                    <a:hueOff val="0"/>
                    <a:satOff val="0"/>
                    <a:lumOff val="0"/>
                    <a:alphaOff val="0"/>
                    <a:tint val="50000"/>
                    <a:satMod val="300000"/>
                  </a:schemeClr>
                </a:gs>
                <a:gs pos="35000">
                  <a:schemeClr val="accent1">
                    <a:tint val="60000"/>
                    <a:hueOff val="0"/>
                    <a:satOff val="0"/>
                    <a:lumOff val="0"/>
                    <a:alphaOff val="0"/>
                    <a:tint val="37000"/>
                    <a:satMod val="300000"/>
                  </a:schemeClr>
                </a:gs>
                <a:gs pos="100000">
                  <a:schemeClr val="accent1">
                    <a:tint val="60000"/>
                    <a:hueOff val="0"/>
                    <a:satOff val="0"/>
                    <a:lumOff val="0"/>
                    <a:alphaOff val="0"/>
                    <a:tint val="15000"/>
                    <a:satMod val="35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000000"/>
            </a:lnRef>
            <a:fillRef idx="2">
              <a:srgbClr val="000000"/>
            </a:fillRef>
            <a:effectRef idx="1">
              <a:srgbClr val="000000"/>
            </a:effectRef>
            <a:fontRef idx="minor">
              <a:schemeClr val="dk1"/>
            </a:fontRef>
          </p:style>
        </p:sp>
        <p:sp>
          <p:nvSpPr>
            <p:cNvPr id="11" name="Rounded Rectangle 10"/>
            <p:cNvSpPr/>
            <p:nvPr/>
          </p:nvSpPr>
          <p:spPr bwMode="auto">
            <a:xfrm>
              <a:off x="4758451" y="1238546"/>
              <a:ext cx="2009641" cy="1607714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chemeClr val="accent3">
                    <a:lumMod val="75000"/>
                    <a:tint val="66000"/>
                    <a:satMod val="160000"/>
                  </a:schemeClr>
                </a:gs>
                <a:gs pos="50000">
                  <a:schemeClr val="accent3">
                    <a:lumMod val="75000"/>
                    <a:tint val="44500"/>
                    <a:satMod val="160000"/>
                  </a:schemeClr>
                </a:gs>
                <a:gs pos="100000">
                  <a:schemeClr val="accent3">
                    <a:lumMod val="75000"/>
                    <a:tint val="23500"/>
                    <a:satMod val="16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000000"/>
            </a:lnRef>
            <a:fillRef idx="2">
              <a:srgbClr val="000000"/>
            </a:fillRef>
            <a:effectRef idx="1">
              <a:srgbClr val="000000"/>
            </a:effectRef>
            <a:fontRef idx="minor">
              <a:schemeClr val="dk1"/>
            </a:fontRef>
          </p:style>
          <p:txBody>
            <a:bodyPr spcFirstLastPara="0" vert="horz" wrap="square" lIns="40005" tIns="40005" rIns="40005" bIns="40005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100" dirty="0" err="1" smtClean="0"/>
                <a:t>Razvoj</a:t>
              </a:r>
              <a:r>
                <a:rPr lang="en-GB" sz="2100" dirty="0" smtClean="0"/>
                <a:t> </a:t>
              </a:r>
              <a:r>
                <a:rPr lang="en-GB" sz="2100" dirty="0" err="1" smtClean="0"/>
                <a:t>metod</a:t>
              </a:r>
              <a:r>
                <a:rPr lang="en-GB" sz="2100" dirty="0" smtClean="0"/>
                <a:t> </a:t>
              </a:r>
              <a:r>
                <a:rPr lang="en-GB" sz="2100" dirty="0" err="1" smtClean="0"/>
                <a:t>za</a:t>
              </a:r>
              <a:r>
                <a:rPr lang="en-GB" sz="2100" dirty="0" smtClean="0"/>
                <a:t> </a:t>
              </a:r>
              <a:r>
                <a:rPr lang="en-GB" sz="2100" dirty="0" err="1" smtClean="0"/>
                <a:t>določanje</a:t>
              </a:r>
              <a:r>
                <a:rPr lang="en-GB" sz="2100" dirty="0" smtClean="0"/>
                <a:t> </a:t>
              </a:r>
              <a:r>
                <a:rPr lang="en-GB" sz="2100" dirty="0" err="1" smtClean="0"/>
                <a:t>napada</a:t>
              </a:r>
              <a:endParaRPr lang="sl-SI" sz="2100" dirty="0"/>
            </a:p>
          </p:txBody>
        </p:sp>
      </p:grpSp>
      <p:sp>
        <p:nvSpPr>
          <p:cNvPr id="12" name="PoljeZBesedilom 5"/>
          <p:cNvSpPr>
            <a:spLocks/>
          </p:cNvSpPr>
          <p:nvPr/>
        </p:nvSpPr>
        <p:spPr bwMode="auto">
          <a:xfrm>
            <a:off x="288032" y="404664"/>
            <a:ext cx="6084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600" b="1" dirty="0" err="1" smtClean="0">
                <a:solidFill>
                  <a:schemeClr val="accent3">
                    <a:lumMod val="50000"/>
                  </a:schemeClr>
                </a:solidFill>
              </a:rPr>
              <a:t>Struktura</a:t>
            </a:r>
            <a:r>
              <a:rPr lang="en-GB" sz="3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3600" b="1" dirty="0" err="1" smtClean="0">
                <a:solidFill>
                  <a:schemeClr val="accent3">
                    <a:lumMod val="50000"/>
                  </a:schemeClr>
                </a:solidFill>
              </a:rPr>
              <a:t>projekta</a:t>
            </a:r>
            <a:endParaRPr lang="en-US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3266" y="4447978"/>
            <a:ext cx="18886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solidFill>
                  <a:schemeClr val="accent3">
                    <a:lumMod val="75000"/>
                  </a:schemeClr>
                </a:solidFill>
              </a:rPr>
              <a:t>Žibrat </a:t>
            </a:r>
            <a:r>
              <a:rPr lang="sl-SI" i="1" dirty="0">
                <a:solidFill>
                  <a:schemeClr val="accent3">
                    <a:lumMod val="75000"/>
                  </a:schemeClr>
                </a:solidFill>
              </a:rPr>
              <a:t>et al</a:t>
            </a:r>
            <a:r>
              <a:rPr lang="sl-SI" dirty="0">
                <a:solidFill>
                  <a:schemeClr val="accent3">
                    <a:lumMod val="75000"/>
                  </a:schemeClr>
                </a:solidFill>
              </a:rPr>
              <a:t>. 2019. </a:t>
            </a:r>
            <a:endParaRPr lang="en-GB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GB" dirty="0" err="1" smtClean="0">
                <a:solidFill>
                  <a:schemeClr val="accent3">
                    <a:lumMod val="75000"/>
                  </a:schemeClr>
                </a:solidFill>
              </a:rPr>
              <a:t>Žibrat</a:t>
            </a:r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i="1" dirty="0" smtClean="0">
                <a:solidFill>
                  <a:schemeClr val="accent3">
                    <a:lumMod val="75000"/>
                  </a:schemeClr>
                </a:solidFill>
              </a:rPr>
              <a:t>et al.</a:t>
            </a:r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 2020</a:t>
            </a:r>
            <a:endParaRPr lang="en-US" dirty="0"/>
          </a:p>
        </p:txBody>
      </p:sp>
      <p:pic>
        <p:nvPicPr>
          <p:cNvPr id="13" name="Picture 2" descr="https://ars.els-cdn.com/content/image/3-s2.0-C20180018502-cov200h.gif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268576" y="5301208"/>
            <a:ext cx="1129727" cy="1496616"/>
          </a:xfrm>
          <a:prstGeom prst="rect">
            <a:avLst/>
          </a:prstGeom>
          <a:noFill/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83266" y="5283468"/>
            <a:ext cx="966904" cy="149661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4"/>
          <p:cNvSpPr/>
          <p:nvPr/>
        </p:nvSpPr>
        <p:spPr bwMode="auto">
          <a:xfrm>
            <a:off x="1436577" y="1542135"/>
            <a:ext cx="205537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dirty="0" err="1">
                <a:solidFill>
                  <a:schemeClr val="accent3">
                    <a:lumMod val="75000"/>
                  </a:schemeClr>
                </a:solidFill>
              </a:rPr>
              <a:t>Smernice</a:t>
            </a:r>
            <a:endParaRPr lang="en-GB" dirty="0">
              <a:solidFill>
                <a:schemeClr val="accent3">
                  <a:lumMod val="75000"/>
                </a:schemeClr>
              </a:solidFill>
            </a:endParaRPr>
          </a:p>
          <a:p>
            <a:pPr algn="r"/>
            <a:r>
              <a:rPr lang="en-GB" dirty="0" err="1" smtClean="0">
                <a:solidFill>
                  <a:schemeClr val="accent3">
                    <a:lumMod val="75000"/>
                  </a:schemeClr>
                </a:solidFill>
              </a:rPr>
              <a:t>Omrežje</a:t>
            </a:r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 NPPO</a:t>
            </a:r>
          </a:p>
          <a:p>
            <a:pPr algn="r"/>
            <a:r>
              <a:rPr lang="en-GB" dirty="0" err="1" smtClean="0">
                <a:solidFill>
                  <a:schemeClr val="accent3">
                    <a:lumMod val="75000"/>
                  </a:schemeClr>
                </a:solidFill>
              </a:rPr>
              <a:t>Spektralne</a:t>
            </a:r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3">
                    <a:lumMod val="75000"/>
                  </a:schemeClr>
                </a:solidFill>
              </a:rPr>
              <a:t>knjižnice</a:t>
            </a:r>
            <a:endParaRPr lang="en-GB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r"/>
            <a:r>
              <a:rPr lang="en-GB" dirty="0" err="1" smtClean="0">
                <a:solidFill>
                  <a:schemeClr val="accent3">
                    <a:lumMod val="75000"/>
                  </a:schemeClr>
                </a:solidFill>
              </a:rPr>
              <a:t>Vprašalnik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>
            <a:spLocks/>
          </p:cNvSpPr>
          <p:nvPr/>
        </p:nvSpPr>
        <p:spPr bwMode="auto">
          <a:xfrm>
            <a:off x="288032" y="404664"/>
            <a:ext cx="8532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600" b="1" dirty="0" err="1" smtClean="0">
                <a:solidFill>
                  <a:schemeClr val="accent3">
                    <a:lumMod val="50000"/>
                  </a:schemeClr>
                </a:solidFill>
              </a:rPr>
              <a:t>Vprašalnik</a:t>
            </a:r>
            <a:endParaRPr lang="en-GB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Pravokotnik 4"/>
          <p:cNvSpPr/>
          <p:nvPr/>
        </p:nvSpPr>
        <p:spPr bwMode="auto">
          <a:xfrm>
            <a:off x="6084168" y="1412776"/>
            <a:ext cx="32403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" dirty="0" err="1" smtClean="0">
                <a:solidFill>
                  <a:schemeClr val="accent3">
                    <a:lumMod val="75000"/>
                  </a:schemeClr>
                </a:solidFill>
              </a:rPr>
              <a:t>Domene</a:t>
            </a:r>
            <a:r>
              <a:rPr lang="en-GB" sz="1600" dirty="0" smtClean="0">
                <a:solidFill>
                  <a:schemeClr val="accent3">
                    <a:lumMod val="75000"/>
                  </a:schemeClr>
                </a:solidFill>
              </a:rPr>
              <a:t> so:</a:t>
            </a:r>
            <a:endParaRPr sz="1600" dirty="0"/>
          </a:p>
          <a:p>
            <a:pPr marL="342900" indent="-342900" algn="ctr">
              <a:buFont typeface="+mj-lt"/>
              <a:buAutoNum type="arabicPeriod"/>
              <a:defRPr/>
            </a:pPr>
            <a:endParaRPr lang="sl-SI" sz="1600" dirty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GB" sz="1600" dirty="0" err="1" smtClean="0">
                <a:solidFill>
                  <a:schemeClr val="accent3">
                    <a:lumMod val="75000"/>
                  </a:schemeClr>
                </a:solidFill>
              </a:rPr>
              <a:t>Splošno</a:t>
            </a:r>
            <a:endParaRPr sz="1600" dirty="0"/>
          </a:p>
          <a:p>
            <a:pPr marL="342900" indent="-342900">
              <a:buFont typeface="+mj-lt"/>
              <a:buAutoNum type="arabicPeriod"/>
              <a:defRPr/>
            </a:pPr>
            <a:r>
              <a:rPr lang="en-GB" sz="1600" dirty="0" err="1" smtClean="0">
                <a:solidFill>
                  <a:schemeClr val="accent3">
                    <a:lumMod val="75000"/>
                  </a:schemeClr>
                </a:solidFill>
              </a:rPr>
              <a:t>Vidiki</a:t>
            </a:r>
            <a:r>
              <a:rPr lang="en-GB" sz="16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accent3">
                    <a:lumMod val="75000"/>
                  </a:schemeClr>
                </a:solidFill>
              </a:rPr>
              <a:t>uporabnikov</a:t>
            </a:r>
            <a:endParaRPr sz="1600" dirty="0"/>
          </a:p>
          <a:p>
            <a:pPr marL="342900" indent="-342900">
              <a:buFont typeface="+mj-lt"/>
              <a:buAutoNum type="arabicPeriod"/>
              <a:defRPr/>
            </a:pPr>
            <a:r>
              <a:rPr lang="en-GB" sz="1600" dirty="0" err="1" smtClean="0">
                <a:solidFill>
                  <a:schemeClr val="accent3">
                    <a:lumMod val="75000"/>
                  </a:schemeClr>
                </a:solidFill>
              </a:rPr>
              <a:t>Učinkovitost</a:t>
            </a:r>
            <a:endParaRPr sz="1600" dirty="0"/>
          </a:p>
          <a:p>
            <a:pPr marL="342900" indent="-342900">
              <a:buFont typeface="+mj-lt"/>
              <a:buAutoNum type="arabicPeriod"/>
              <a:defRPr/>
            </a:pPr>
            <a:r>
              <a:rPr lang="en-GB" sz="1600" dirty="0" err="1" smtClean="0">
                <a:solidFill>
                  <a:schemeClr val="accent3">
                    <a:lumMod val="75000"/>
                  </a:schemeClr>
                </a:solidFill>
              </a:rPr>
              <a:t>Uporaba</a:t>
            </a:r>
            <a:r>
              <a:rPr lang="en-GB" sz="1600" dirty="0" smtClean="0">
                <a:solidFill>
                  <a:schemeClr val="accent3">
                    <a:lumMod val="75000"/>
                  </a:schemeClr>
                </a:solidFill>
              </a:rPr>
              <a:t> in </a:t>
            </a:r>
            <a:r>
              <a:rPr lang="en-GB" sz="1600" dirty="0" err="1" smtClean="0">
                <a:solidFill>
                  <a:schemeClr val="accent3">
                    <a:lumMod val="75000"/>
                  </a:schemeClr>
                </a:solidFill>
              </a:rPr>
              <a:t>varstvo</a:t>
            </a:r>
            <a:r>
              <a:rPr lang="en-GB" sz="16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accent3">
                    <a:lumMod val="75000"/>
                  </a:schemeClr>
                </a:solidFill>
              </a:rPr>
              <a:t>podatkov</a:t>
            </a:r>
            <a:endParaRPr sz="1600" dirty="0"/>
          </a:p>
          <a:p>
            <a:pPr marL="342900" indent="-342900">
              <a:buFont typeface="+mj-lt"/>
              <a:buAutoNum type="arabicPeriod"/>
              <a:defRPr/>
            </a:pPr>
            <a:r>
              <a:rPr lang="en-GB" sz="1600" dirty="0" err="1" smtClean="0">
                <a:solidFill>
                  <a:schemeClr val="accent3">
                    <a:lumMod val="75000"/>
                  </a:schemeClr>
                </a:solidFill>
              </a:rPr>
              <a:t>Ekonomski</a:t>
            </a:r>
            <a:r>
              <a:rPr lang="en-GB" sz="16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accent3">
                    <a:lumMod val="75000"/>
                  </a:schemeClr>
                </a:solidFill>
              </a:rPr>
              <a:t>vidiki</a:t>
            </a:r>
            <a:endParaRPr sz="1600" dirty="0"/>
          </a:p>
          <a:p>
            <a:pPr marL="342900" indent="-342900">
              <a:buFont typeface="+mj-lt"/>
              <a:buAutoNum type="arabicPeriod"/>
              <a:defRPr/>
            </a:pPr>
            <a:r>
              <a:rPr lang="en-GB" sz="1600" dirty="0" err="1" smtClean="0">
                <a:solidFill>
                  <a:schemeClr val="accent3">
                    <a:lumMod val="75000"/>
                  </a:schemeClr>
                </a:solidFill>
              </a:rPr>
              <a:t>Organizacijski</a:t>
            </a:r>
            <a:r>
              <a:rPr lang="en-GB" sz="16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accent3">
                    <a:lumMod val="75000"/>
                  </a:schemeClr>
                </a:solidFill>
              </a:rPr>
              <a:t>vidiki</a:t>
            </a:r>
            <a:endParaRPr sz="1600" dirty="0"/>
          </a:p>
          <a:p>
            <a:pPr marL="342900" indent="-342900">
              <a:buFont typeface="+mj-lt"/>
              <a:buAutoNum type="arabicPeriod"/>
              <a:defRPr/>
            </a:pPr>
            <a:r>
              <a:rPr lang="en-GB" sz="1600" dirty="0" err="1" smtClean="0">
                <a:solidFill>
                  <a:schemeClr val="accent3">
                    <a:lumMod val="75000"/>
                  </a:schemeClr>
                </a:solidFill>
              </a:rPr>
              <a:t>Pravni</a:t>
            </a:r>
            <a:r>
              <a:rPr lang="en-GB" sz="16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accent3">
                    <a:lumMod val="75000"/>
                  </a:schemeClr>
                </a:solidFill>
              </a:rPr>
              <a:t>vidiki</a:t>
            </a:r>
            <a:endParaRPr lang="sl-SI" sz="1600" dirty="0">
              <a:solidFill>
                <a:schemeClr val="accent3">
                  <a:lumMod val="75000"/>
                </a:schemeClr>
              </a:solidFill>
            </a:endParaRPr>
          </a:p>
          <a:p>
            <a:pPr algn="ctr">
              <a:defRPr/>
            </a:pPr>
            <a:endParaRPr lang="sl-SI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Pravokotnik 5"/>
          <p:cNvSpPr/>
          <p:nvPr/>
        </p:nvSpPr>
        <p:spPr bwMode="auto">
          <a:xfrm>
            <a:off x="107504" y="1412776"/>
            <a:ext cx="59766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sl-SI" dirty="0">
                <a:solidFill>
                  <a:schemeClr val="accent3">
                    <a:lumMod val="75000"/>
                  </a:schemeClr>
                </a:solidFill>
              </a:rPr>
              <a:t>Zasnovan za zbiranje informacij o trenutni uporabi, </a:t>
            </a:r>
            <a:r>
              <a:rPr lang="sl-SI" dirty="0" smtClean="0">
                <a:solidFill>
                  <a:schemeClr val="accent3">
                    <a:lumMod val="75000"/>
                  </a:schemeClr>
                </a:solidFill>
              </a:rPr>
              <a:t>razpoložlji</a:t>
            </a:r>
            <a:r>
              <a:rPr lang="en-GB" dirty="0" err="1" smtClean="0">
                <a:solidFill>
                  <a:schemeClr val="accent3">
                    <a:lumMod val="75000"/>
                  </a:schemeClr>
                </a:solidFill>
              </a:rPr>
              <a:t>vem</a:t>
            </a:r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3">
                    <a:lumMod val="75000"/>
                  </a:schemeClr>
                </a:solidFill>
              </a:rPr>
              <a:t>znanju</a:t>
            </a:r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 in </a:t>
            </a:r>
            <a:r>
              <a:rPr lang="sl-SI" dirty="0" smtClean="0">
                <a:solidFill>
                  <a:schemeClr val="accent3">
                    <a:lumMod val="75000"/>
                  </a:schemeClr>
                </a:solidFill>
              </a:rPr>
              <a:t>omejitvah </a:t>
            </a:r>
            <a:r>
              <a:rPr lang="en-GB" dirty="0" err="1" smtClean="0">
                <a:solidFill>
                  <a:schemeClr val="accent3">
                    <a:lumMod val="75000"/>
                  </a:schemeClr>
                </a:solidFill>
              </a:rPr>
              <a:t>za</a:t>
            </a:r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3">
                    <a:lumMod val="75000"/>
                  </a:schemeClr>
                </a:solidFill>
              </a:rPr>
              <a:t>implementacijo</a:t>
            </a:r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 DZ v NPPO. 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Vprašalnik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je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razdeljen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v 7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domen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ki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temeljijo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na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modelu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za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ocenjevanje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aplikacij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v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telemedicini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(Model for assessment of telemedicine applications - MAST).</a:t>
            </a:r>
            <a:endParaRPr lang="sl-SI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Z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analizo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teh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vprašalnikov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bomo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lažje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prepoznali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vrzeli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v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znanju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in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pomisleke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ter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podali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smernice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za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implementacijo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DZ v NPPO. </a:t>
            </a:r>
            <a:endParaRPr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3491880" y="4215435"/>
            <a:ext cx="1812528" cy="24932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Straight Connector 2"/>
          <p:cNvCxnSpPr/>
          <p:nvPr/>
        </p:nvCxnSpPr>
        <p:spPr>
          <a:xfrm>
            <a:off x="6084168" y="1268760"/>
            <a:ext cx="0" cy="252028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oljeZBesedilom 5"/>
          <p:cNvSpPr>
            <a:spLocks/>
          </p:cNvSpPr>
          <p:nvPr/>
        </p:nvSpPr>
        <p:spPr bwMode="auto">
          <a:xfrm>
            <a:off x="288032" y="404664"/>
            <a:ext cx="6084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600" b="1" dirty="0" err="1" smtClean="0">
                <a:solidFill>
                  <a:schemeClr val="accent3">
                    <a:lumMod val="50000"/>
                  </a:schemeClr>
                </a:solidFill>
              </a:rPr>
              <a:t>Razvoj</a:t>
            </a:r>
            <a:r>
              <a:rPr lang="en-GB" sz="3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3600" b="1" dirty="0" err="1" smtClean="0">
                <a:solidFill>
                  <a:schemeClr val="accent3">
                    <a:lumMod val="50000"/>
                  </a:schemeClr>
                </a:solidFill>
              </a:rPr>
              <a:t>metod</a:t>
            </a:r>
            <a:endParaRPr lang="en-US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3382413" y="1988840"/>
            <a:ext cx="5708394" cy="47525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Skupina 8"/>
          <p:cNvGrpSpPr/>
          <p:nvPr/>
        </p:nvGrpSpPr>
        <p:grpSpPr bwMode="auto">
          <a:xfrm>
            <a:off x="105690" y="2253032"/>
            <a:ext cx="3150604" cy="1049924"/>
            <a:chOff x="228184" y="1239667"/>
            <a:chExt cx="2009641" cy="1607714"/>
          </a:xfrm>
        </p:grpSpPr>
        <p:sp>
          <p:nvSpPr>
            <p:cNvPr id="7" name="Zaobljeni pravokotnik 9"/>
            <p:cNvSpPr/>
            <p:nvPr/>
          </p:nvSpPr>
          <p:spPr bwMode="auto">
            <a:xfrm>
              <a:off x="228184" y="1239667"/>
              <a:ext cx="2009641" cy="1607714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chemeClr val="accent3">
                    <a:lumMod val="75000"/>
                    <a:tint val="66000"/>
                    <a:satMod val="160000"/>
                  </a:schemeClr>
                </a:gs>
                <a:gs pos="50000">
                  <a:schemeClr val="accent3">
                    <a:lumMod val="75000"/>
                    <a:tint val="44500"/>
                    <a:satMod val="160000"/>
                  </a:schemeClr>
                </a:gs>
                <a:gs pos="100000">
                  <a:schemeClr val="accent3">
                    <a:lumMod val="75000"/>
                    <a:tint val="23500"/>
                    <a:satMod val="16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0">
              <a:srgbClr val="000000"/>
            </a:lnRef>
            <a:fillRef idx="2">
              <a:srgbClr val="00000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Zaobljeni pravokotnik 4"/>
            <p:cNvSpPr/>
            <p:nvPr/>
          </p:nvSpPr>
          <p:spPr bwMode="auto">
            <a:xfrm>
              <a:off x="275272" y="1286754"/>
              <a:ext cx="1915466" cy="1513538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dk1"/>
            </a:fontRef>
          </p:style>
          <p:txBody>
            <a:bodyPr spcFirstLastPara="0" vert="horz" wrap="square" lIns="40005" tIns="40005" rIns="40005" bIns="40005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sl-SI" sz="2000" i="1" dirty="0">
                  <a:solidFill>
                    <a:schemeClr val="accent3">
                      <a:lumMod val="50000"/>
                    </a:schemeClr>
                  </a:solidFill>
                </a:rPr>
                <a:t>M. chitwoodi </a:t>
              </a:r>
              <a:r>
                <a:rPr lang="sl-SI" sz="2000" dirty="0">
                  <a:solidFill>
                    <a:schemeClr val="accent3">
                      <a:lumMod val="50000"/>
                    </a:schemeClr>
                  </a:solidFill>
                </a:rPr>
                <a:t>&amp; </a:t>
              </a:r>
              <a:r>
                <a:rPr lang="sl-SI" sz="2000" i="1" dirty="0">
                  <a:solidFill>
                    <a:schemeClr val="accent3">
                      <a:lumMod val="50000"/>
                    </a:schemeClr>
                  </a:solidFill>
                </a:rPr>
                <a:t>M. fallax</a:t>
              </a:r>
              <a:r>
                <a:rPr lang="sl-SI" sz="2000" dirty="0">
                  <a:solidFill>
                    <a:schemeClr val="accent3">
                      <a:lumMod val="50000"/>
                    </a:schemeClr>
                  </a:solidFill>
                </a:rPr>
                <a:t> + </a:t>
              </a:r>
              <a:endParaRPr dirty="0"/>
            </a:p>
            <a:p>
              <a:pPr algn="ctr">
                <a:defRPr/>
              </a:pPr>
              <a:r>
                <a:rPr lang="sl-SI" sz="2000" i="1" dirty="0">
                  <a:solidFill>
                    <a:schemeClr val="accent3">
                      <a:lumMod val="50000"/>
                    </a:schemeClr>
                  </a:solidFill>
                </a:rPr>
                <a:t>G. pallida </a:t>
              </a:r>
              <a:r>
                <a:rPr lang="sl-SI" sz="2000" dirty="0">
                  <a:solidFill>
                    <a:schemeClr val="accent3">
                      <a:lumMod val="50000"/>
                    </a:schemeClr>
                  </a:solidFill>
                </a:rPr>
                <a:t>&amp;</a:t>
              </a:r>
              <a:r>
                <a:rPr lang="sl-SI" sz="2000" i="1" dirty="0">
                  <a:solidFill>
                    <a:schemeClr val="accent3">
                      <a:lumMod val="50000"/>
                    </a:schemeClr>
                  </a:solidFill>
                </a:rPr>
                <a:t> G. rostochiensis </a:t>
              </a:r>
              <a:endParaRPr dirty="0"/>
            </a:p>
            <a:p>
              <a:pPr algn="ctr">
                <a:defRPr/>
              </a:pPr>
              <a:r>
                <a:rPr lang="sl-SI" sz="2000" dirty="0">
                  <a:solidFill>
                    <a:schemeClr val="accent3">
                      <a:lumMod val="50000"/>
                    </a:schemeClr>
                  </a:solidFill>
                </a:rPr>
                <a:t>+</a:t>
              </a:r>
              <a:r>
                <a:rPr lang="sl-SI" sz="2000" i="1" dirty="0">
                  <a:solidFill>
                    <a:schemeClr val="accent3">
                      <a:lumMod val="50000"/>
                    </a:schemeClr>
                  </a:solidFill>
                </a:rPr>
                <a:t> </a:t>
              </a:r>
              <a:r>
                <a:rPr lang="en-GB" sz="2000" dirty="0" err="1" smtClean="0">
                  <a:solidFill>
                    <a:schemeClr val="accent3">
                      <a:lumMod val="50000"/>
                    </a:schemeClr>
                  </a:solidFill>
                </a:rPr>
                <a:t>sušni</a:t>
              </a:r>
              <a:r>
                <a:rPr lang="en-GB" sz="2000" dirty="0" smtClean="0">
                  <a:solidFill>
                    <a:schemeClr val="accent3">
                      <a:lumMod val="50000"/>
                    </a:schemeClr>
                  </a:solidFill>
                </a:rPr>
                <a:t> </a:t>
              </a:r>
              <a:r>
                <a:rPr lang="en-GB" sz="2000" dirty="0" err="1" smtClean="0">
                  <a:solidFill>
                    <a:schemeClr val="accent3">
                      <a:lumMod val="50000"/>
                    </a:schemeClr>
                  </a:solidFill>
                </a:rPr>
                <a:t>stres</a:t>
              </a:r>
              <a:endParaRPr lang="sl-SI" sz="2000" dirty="0"/>
            </a:p>
          </p:txBody>
        </p:sp>
      </p:grpSp>
      <p:grpSp>
        <p:nvGrpSpPr>
          <p:cNvPr id="9" name="Skupina 11"/>
          <p:cNvGrpSpPr/>
          <p:nvPr/>
        </p:nvGrpSpPr>
        <p:grpSpPr bwMode="auto">
          <a:xfrm>
            <a:off x="115904" y="3909216"/>
            <a:ext cx="3150604" cy="1008112"/>
            <a:chOff x="228184" y="1239667"/>
            <a:chExt cx="2009641" cy="1607714"/>
          </a:xfrm>
        </p:grpSpPr>
        <p:sp>
          <p:nvSpPr>
            <p:cNvPr id="10" name="Zaobljeni pravokotnik 12"/>
            <p:cNvSpPr/>
            <p:nvPr/>
          </p:nvSpPr>
          <p:spPr bwMode="auto">
            <a:xfrm>
              <a:off x="228184" y="1239667"/>
              <a:ext cx="2009641" cy="1607714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chemeClr val="accent3">
                    <a:lumMod val="75000"/>
                    <a:tint val="66000"/>
                    <a:satMod val="160000"/>
                  </a:schemeClr>
                </a:gs>
                <a:gs pos="50000">
                  <a:schemeClr val="accent3">
                    <a:lumMod val="75000"/>
                    <a:tint val="44500"/>
                    <a:satMod val="160000"/>
                  </a:schemeClr>
                </a:gs>
                <a:gs pos="100000">
                  <a:schemeClr val="accent3">
                    <a:lumMod val="75000"/>
                    <a:tint val="23500"/>
                    <a:satMod val="16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0">
              <a:srgbClr val="000000"/>
            </a:lnRef>
            <a:fillRef idx="2">
              <a:srgbClr val="00000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1" name="Zaobljeni pravokotnik 4"/>
            <p:cNvSpPr/>
            <p:nvPr/>
          </p:nvSpPr>
          <p:spPr bwMode="auto">
            <a:xfrm>
              <a:off x="228184" y="1346848"/>
              <a:ext cx="2009641" cy="1275222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dk1"/>
            </a:fontRef>
          </p:style>
          <p:txBody>
            <a:bodyPr spcFirstLastPara="0" vert="horz" wrap="square" lIns="40005" tIns="40005" rIns="40005" bIns="40005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en-GB" sz="2000" dirty="0" err="1" smtClean="0">
                  <a:solidFill>
                    <a:schemeClr val="accent3">
                      <a:lumMod val="50000"/>
                    </a:schemeClr>
                  </a:solidFill>
                </a:rPr>
                <a:t>Multispektralno</a:t>
              </a:r>
              <a:r>
                <a:rPr lang="en-GB" sz="2000" dirty="0">
                  <a:solidFill>
                    <a:schemeClr val="accent3">
                      <a:lumMod val="50000"/>
                    </a:schemeClr>
                  </a:solidFill>
                </a:rPr>
                <a:t> </a:t>
              </a:r>
              <a:r>
                <a:rPr lang="en-GB" sz="2000" dirty="0" smtClean="0">
                  <a:solidFill>
                    <a:schemeClr val="accent3">
                      <a:lumMod val="50000"/>
                    </a:schemeClr>
                  </a:solidFill>
                </a:rPr>
                <a:t>in </a:t>
              </a:r>
              <a:r>
                <a:rPr lang="en-GB" sz="2000" dirty="0" err="1" smtClean="0">
                  <a:solidFill>
                    <a:schemeClr val="accent3">
                      <a:lumMod val="50000"/>
                    </a:schemeClr>
                  </a:solidFill>
                </a:rPr>
                <a:t>hiperspektralno</a:t>
              </a:r>
              <a:r>
                <a:rPr lang="en-GB" sz="2000" dirty="0" smtClean="0">
                  <a:solidFill>
                    <a:schemeClr val="accent3">
                      <a:lumMod val="50000"/>
                    </a:schemeClr>
                  </a:solidFill>
                </a:rPr>
                <a:t> </a:t>
              </a:r>
              <a:r>
                <a:rPr lang="en-GB" sz="2000" dirty="0" err="1" smtClean="0">
                  <a:solidFill>
                    <a:schemeClr val="accent3">
                      <a:lumMod val="50000"/>
                    </a:schemeClr>
                  </a:solidFill>
                </a:rPr>
                <a:t>slikanje</a:t>
              </a:r>
              <a:endParaRPr lang="en-GB" sz="2000" dirty="0" smtClean="0">
                <a:solidFill>
                  <a:schemeClr val="accent3">
                    <a:lumMod val="50000"/>
                  </a:schemeClr>
                </a:solidFill>
              </a:endParaRPr>
            </a:p>
            <a:p>
              <a:pPr algn="ctr">
                <a:defRPr/>
              </a:pPr>
              <a:r>
                <a:rPr lang="en-GB" sz="2000" dirty="0" err="1" smtClean="0">
                  <a:solidFill>
                    <a:schemeClr val="accent3">
                      <a:lumMod val="50000"/>
                    </a:schemeClr>
                  </a:solidFill>
                </a:rPr>
                <a:t>Fiziološke</a:t>
              </a:r>
              <a:r>
                <a:rPr lang="en-GB" sz="2000" dirty="0" smtClean="0">
                  <a:solidFill>
                    <a:schemeClr val="accent3">
                      <a:lumMod val="50000"/>
                    </a:schemeClr>
                  </a:solidFill>
                </a:rPr>
                <a:t> </a:t>
              </a:r>
              <a:r>
                <a:rPr lang="en-GB" sz="2000" dirty="0" err="1" smtClean="0">
                  <a:solidFill>
                    <a:schemeClr val="accent3">
                      <a:lumMod val="50000"/>
                    </a:schemeClr>
                  </a:solidFill>
                </a:rPr>
                <a:t>meritve</a:t>
              </a:r>
              <a:endParaRPr lang="sl-SI" sz="20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12" name="Skupina 14"/>
          <p:cNvGrpSpPr/>
          <p:nvPr/>
        </p:nvGrpSpPr>
        <p:grpSpPr bwMode="auto">
          <a:xfrm>
            <a:off x="115904" y="5397996"/>
            <a:ext cx="3150604" cy="1247524"/>
            <a:chOff x="228184" y="1239667"/>
            <a:chExt cx="2009641" cy="1607714"/>
          </a:xfrm>
        </p:grpSpPr>
        <p:sp>
          <p:nvSpPr>
            <p:cNvPr id="13" name="Zaobljeni pravokotnik 15"/>
            <p:cNvSpPr/>
            <p:nvPr/>
          </p:nvSpPr>
          <p:spPr bwMode="auto">
            <a:xfrm>
              <a:off x="228184" y="1239667"/>
              <a:ext cx="2009641" cy="1607714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chemeClr val="accent3">
                    <a:lumMod val="75000"/>
                    <a:tint val="66000"/>
                    <a:satMod val="160000"/>
                  </a:schemeClr>
                </a:gs>
                <a:gs pos="50000">
                  <a:schemeClr val="accent3">
                    <a:lumMod val="75000"/>
                    <a:tint val="44500"/>
                    <a:satMod val="160000"/>
                  </a:schemeClr>
                </a:gs>
                <a:gs pos="100000">
                  <a:schemeClr val="accent3">
                    <a:lumMod val="75000"/>
                    <a:tint val="23500"/>
                    <a:satMod val="16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0">
              <a:srgbClr val="000000"/>
            </a:lnRef>
            <a:fillRef idx="2">
              <a:srgbClr val="00000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4" name="Zaobljeni pravokotnik 4"/>
            <p:cNvSpPr/>
            <p:nvPr/>
          </p:nvSpPr>
          <p:spPr bwMode="auto">
            <a:xfrm>
              <a:off x="228184" y="1371273"/>
              <a:ext cx="2009641" cy="1275222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dk1"/>
            </a:fontRef>
          </p:style>
          <p:txBody>
            <a:bodyPr spcFirstLastPara="0" vert="horz" wrap="square" lIns="40005" tIns="40005" rIns="40005" bIns="40005" numCol="1" spcCol="1270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1200"/>
                </a:spcAft>
                <a:buSzPct val="98000"/>
                <a:defRPr/>
              </a:pPr>
              <a:r>
                <a:rPr lang="sl-SI" sz="2000" dirty="0">
                  <a:solidFill>
                    <a:schemeClr val="accent3">
                      <a:lumMod val="50000"/>
                    </a:schemeClr>
                  </a:solidFill>
                </a:rPr>
                <a:t>3 </a:t>
              </a:r>
              <a:r>
                <a:rPr lang="en-GB" sz="2000" dirty="0" err="1" smtClean="0">
                  <a:solidFill>
                    <a:schemeClr val="accent3">
                      <a:lumMod val="50000"/>
                    </a:schemeClr>
                  </a:solidFill>
                </a:rPr>
                <a:t>prostorski</a:t>
              </a:r>
              <a:r>
                <a:rPr lang="en-GB" sz="2000" dirty="0" smtClean="0">
                  <a:solidFill>
                    <a:schemeClr val="accent3">
                      <a:lumMod val="50000"/>
                    </a:schemeClr>
                  </a:solidFill>
                </a:rPr>
                <a:t> </a:t>
              </a:r>
              <a:r>
                <a:rPr lang="en-GB" sz="2000" dirty="0" err="1" smtClean="0">
                  <a:solidFill>
                    <a:schemeClr val="accent3">
                      <a:lumMod val="50000"/>
                    </a:schemeClr>
                  </a:solidFill>
                </a:rPr>
                <a:t>nivoji</a:t>
              </a:r>
              <a:r>
                <a:rPr lang="en-GB" sz="2000" dirty="0" smtClean="0">
                  <a:solidFill>
                    <a:schemeClr val="accent3">
                      <a:lumMod val="50000"/>
                    </a:schemeClr>
                  </a:solidFill>
                </a:rPr>
                <a:t> </a:t>
              </a:r>
              <a:r>
                <a:rPr lang="sl-SI" sz="2000" dirty="0" smtClean="0">
                  <a:solidFill>
                    <a:schemeClr val="accent3">
                      <a:lumMod val="50000"/>
                    </a:schemeClr>
                  </a:solidFill>
                </a:rPr>
                <a:t>(</a:t>
              </a:r>
              <a:r>
                <a:rPr lang="en-GB" sz="2000" dirty="0" err="1" smtClean="0">
                  <a:solidFill>
                    <a:schemeClr val="accent3">
                      <a:lumMod val="50000"/>
                    </a:schemeClr>
                  </a:solidFill>
                </a:rPr>
                <a:t>gomolji</a:t>
              </a:r>
              <a:r>
                <a:rPr lang="sl-SI" sz="2000" dirty="0" smtClean="0">
                  <a:solidFill>
                    <a:schemeClr val="accent3">
                      <a:lumMod val="50000"/>
                    </a:schemeClr>
                  </a:solidFill>
                </a:rPr>
                <a:t>, </a:t>
              </a:r>
              <a:r>
                <a:rPr lang="en-GB" sz="2000" dirty="0" err="1" smtClean="0">
                  <a:solidFill>
                    <a:schemeClr val="accent3">
                      <a:lumMod val="50000"/>
                    </a:schemeClr>
                  </a:solidFill>
                </a:rPr>
                <a:t>lončni</a:t>
              </a:r>
              <a:r>
                <a:rPr lang="en-GB" sz="2000" dirty="0" smtClean="0">
                  <a:solidFill>
                    <a:schemeClr val="accent3">
                      <a:lumMod val="50000"/>
                    </a:schemeClr>
                  </a:solidFill>
                </a:rPr>
                <a:t> </a:t>
              </a:r>
              <a:r>
                <a:rPr lang="en-GB" sz="2000" dirty="0" err="1" smtClean="0">
                  <a:solidFill>
                    <a:schemeClr val="accent3">
                      <a:lumMod val="50000"/>
                    </a:schemeClr>
                  </a:solidFill>
                </a:rPr>
                <a:t>poskus</a:t>
              </a:r>
              <a:r>
                <a:rPr lang="sl-SI" sz="2000" dirty="0" smtClean="0">
                  <a:solidFill>
                    <a:schemeClr val="accent3">
                      <a:lumMod val="50000"/>
                    </a:schemeClr>
                  </a:solidFill>
                </a:rPr>
                <a:t>, </a:t>
              </a:r>
              <a:r>
                <a:rPr lang="en-GB" sz="2000" dirty="0" err="1" smtClean="0">
                  <a:solidFill>
                    <a:schemeClr val="accent3">
                      <a:lumMod val="50000"/>
                    </a:schemeClr>
                  </a:solidFill>
                </a:rPr>
                <a:t>poljski</a:t>
              </a:r>
              <a:r>
                <a:rPr lang="en-GB" sz="2000" dirty="0" smtClean="0">
                  <a:solidFill>
                    <a:schemeClr val="accent3">
                      <a:lumMod val="50000"/>
                    </a:schemeClr>
                  </a:solidFill>
                </a:rPr>
                <a:t> </a:t>
              </a:r>
              <a:r>
                <a:rPr lang="en-GB" sz="2000" dirty="0" err="1" smtClean="0">
                  <a:solidFill>
                    <a:schemeClr val="accent3">
                      <a:lumMod val="50000"/>
                    </a:schemeClr>
                  </a:solidFill>
                </a:rPr>
                <a:t>poskus</a:t>
              </a:r>
              <a:r>
                <a:rPr lang="sl-SI" sz="2000" dirty="0" smtClean="0">
                  <a:solidFill>
                    <a:schemeClr val="accent3">
                      <a:lumMod val="50000"/>
                    </a:schemeClr>
                  </a:solidFill>
                </a:rPr>
                <a:t>) UAV</a:t>
              </a:r>
              <a:r>
                <a:rPr lang="sl-SI" sz="2000" dirty="0">
                  <a:solidFill>
                    <a:schemeClr val="accent3">
                      <a:lumMod val="50000"/>
                    </a:schemeClr>
                  </a:solidFill>
                </a:rPr>
                <a:t>, </a:t>
              </a:r>
              <a:r>
                <a:rPr lang="en-GB" sz="2000" dirty="0" err="1" smtClean="0">
                  <a:solidFill>
                    <a:schemeClr val="accent3">
                      <a:lumMod val="50000"/>
                    </a:schemeClr>
                  </a:solidFill>
                </a:rPr>
                <a:t>letalo</a:t>
              </a:r>
              <a:endParaRPr lang="sl-SI" sz="20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sp>
        <p:nvSpPr>
          <p:cNvPr id="15" name="AutoShape 2" descr="data:image/jpeg;base64,/9j/4AAQSkZJRgABAQAAAQABAAD/2wBDABALDA4MChAODQ4SERATGCgaGBYWGDEjJR0oOjM9PDkzODdASFxOQERXRTc4UG1RV19iZ2hnPk1xeXBkeFxlZ2P/2wBDARESEhgVGC8aGi9jQjhCY2NjY2NjY2NjY2NjY2NjY2NjY2NjY2NjY2NjY2NjY2NjY2NjY2NjY2NjY2NjY2NjY2P/wAARCALQBQ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uQOKOlKDkA0EVRgJ9KcKQZpwFA0KKWkpaRaOO8UgC9zXPsN88QPdwP1rpPFybZ0b1FcyGIu4PaRePxrXoB6NdSusZCcjHJrG8QKF0OPH5itbUDtsJJF+UlayvEBD6IhGB7CpRn1NnSpPM0+Fv9kVdrP0RDHpNsrdSgNaFQ9zWOwUlLSUhkUwOOKVDkYpz9Kgt5N8rr6UyOpneK4RLoM+Rnbhq8wavWtcTfo90v/TM15M/eqWxpAjp1JR2oNB+abQKBxmgBp4pw6Uh5oHFAxTTRxTjTR1oEPpDSig0AR/Sg9KU8H2pOnFMQ5acaYvBIp4PFADaSlNJSGBpKKKAFFOptKKAAioj1qYimMKAGinrUeKcpoAmHSlpimnigBDTCMGpDTTzQMbSikIxSg0AOopKWkIKXHFFFACEU2n00imAlOFNpaQDqQ0UCgApaKKQBS0lLQAlGKWigBKUUUtABS0lLQMO9FFLSAUCpI6jFSLQBajwBU4NV4jVheahloeORSDLn2FNY5+UfjT14pFEgAUc0BcnJpoOeKlReKQC4xTh0oxSk4BoAbS9aTGaeBhaAGkc1HIccVIagkPNAET0wnFKxpFXJpiFVSxpxPOBSudq4FMzgUxik4FJGu96YTk1chQImT1pAPHyriozTzzTCaQDHqFRl6e7Z6UqLhc1QEUowcCq0hy+BViU4BNQKMtmmSwPyiq7fM1SynnAqPFUIOgpop7fdpuKYg7Uhp5pjUAMpp6U49Ka1ADR1paBSigQlJSmkpgIetLijvQaAE96bTu1JQAUP92ihz8tADRTj2poqRRudV9TQI9U0FdkLJn7qRDH/ABXmGq/8hW5/wCurfzr0vRpSdQvoc/LGVGPooH9K831tdmtXinjEzfzoM4FMU8U0dakC4pmglIRTqQ0ARPURqV6jNAwXrUg6VFUo5FMBaKKKAGMKSnsMimd6AHA1IOlRA1IKBiikNLRQA00lOpKQBS0lFMANNp5ptAB1o70CigApaKBQIKSlpKAFxRRR2oGJS5xRRQMWiikoAKKKKBBRRRQAUtJRSAWkIopc0xns6HMan1FLioLJy9qhIx2qxUnEJj0pRSHPY4paQxRS03vmnUFo5PxicyRj0rnLZd+pWq4zmVRj8a6Pxf/AK1a5/Tfn1qyX/pqv8606CR3urIW091HsKx9TX7Ro9rCo/ePgY/Q1t6pzYygdcZFc3eXLSeS0IJQx5/3eaUTN7nSWUi+THGnSMbfy4q5VLTo1ECMDk4q7UM0iLRRRSKGSHCEjsKrWCsFZ3HLGrE4zE1R2+QoHYcCmS9wvU8yynT1Qj9K8hlUrIy+hxXsbjdGw9RivJdVg8jUZ0P941SLjuZ9KKD3oHWmaC9qKSl6ikAlAoPIpB1oAf2pnQ0+mHg0AOooWloARhxTPSpDzUbcUCCng0ztSg0DHMM03vTxTWoATvRSUo5oAKAaKSgCTNNPNKDQRQBERg0dKcwptAD1NPBqEHFSqeKAH5oxmk60UANNNqQ80zFAxRSg02jNIQ+igGloAKQ0UUANpaKBQAtFJRQA6ikpaQBRRRQAtFJRQA7tRSUooAKUUUlAxaKM0uaQCipVGaiFSLQBai6VMWCj3qBCFGaep3c1BaJEp464piqTUqAUiiVAAKeOKRRTsdKQCZoJp2MCkA5pAOAwKKO1NY4FADZG4NVnapHbORUQXc3PSmA0AsalwEX3pVHNRzPimAxm+amM3NNJ5pVG5gKYia3j3tuPQVbJpsShI6RjUjEY01zgcUpqMnJoGIBzT26YFCr3NI5wpJpiKsxy2PSmHgZp5GSTTH4WqRJC3JzQBR1NOxxVEkbHJpVGTSHrTh0oAQ1G1PNM96YDW6/SozyacxpBQAtFFFAhDSUppKYCClPSgd6DQA3tRQelFAAOtI/NOFNfqKAEqzYp5l9bJ/ekUfqKrnpWl4fj83XbBcf8tlP5HP8ASgT2O70Rs65qvH/LQYrgvEybPEN6P+mpNd3oGTq+pt/01I/WuM8YKF8TXYHqp/8AHRT6mUDHTrUz/e+lRRfeFPJy1BqFIadSUARt0qI1Mw4NQtQMbT0NMpy9aYEoopBS0AGOKjYVL2pjCgBgp6mmUqmgZLRSA0tABSGlpKAEoFBooAKSlPSkoABR3paSgBaSlxRQAUUUUAFFFFAC4pKKKACiiigAooooAKBRRQAUUUUAFFFFAHrekybrXaedpq9zWVpm6EMpcAdgK0g6jA3AmpOMdnOc9qUGm9acKQxwNKKZuHOe1RSXcEabmkXHsaB3Oe8YIflYjjFc5oTbvEVn6B8/oa6PxHe293agRnLLmud8Njdr8XsrH9K06Anudxdy7orkqckLwK5hDss2aNvn80gj2ravX2xjYSGVeSPSsOzlEzTQooIPzBj7UIg63Tn8uCKN+HI6VfrO0pmmhDuowOFPrWjWbLjsLRRSUixsgyhqONvnIxipqjGNxx1pkkleZ+KYvL1JjjBJINemVwXjWHF6W6dD+Ypoa3OSYc02nv0pgqjYUdacKbThQAhGM4pop5qM96QD6QilFBoAQU6mdDTxQAU1hmn0hoERUoNDDHNANAx4p1Rjin5oAYRSd6kx3ph60AKKTFIOKd1oAQGnUw8U8cigBCKYRUtMIoAjxTlOKQ0maAJgafUKmpAaQCmkPNLSUANxRTu1JQAU4GmUtADqKQGloASilpKACil7UYoAKKKKAFooopALSUUUALS0lLQAZpaSloAKKKUUDAVIuabilBPakBMCTxViMYqGJPzq1GOKhlocgJqwiYqNeBxUqmpKJBQTxQKUnikAh6UgpMUucDmgYrHAqJmAGabJJmoslqYh2cmnqmKETFLIwUe9ADHYLVSQ5p8r5NRYJPNUABSasW6fNzUQOOByatxrsQZ6mkBI5wKZR1NNY9qQxGbFCLmkVdzVKOoA7UAI42rgVDMeAtTSHLewqueTmmIjIqvK2WwKsSHYvvVYdc1SJYBdtBIxilNNbgGqEM6mnHgUiDFBNAhpprcLTjTJOwpgR5pQKKUDigAoopDQIQ9aQ9KWkNMAFBpR0pG9qAG9qBQeKBQA4e1MblhUnao8/PQAp6VueDo9/iK2/wBnc3/jprEPSul8CJv1tn/uQk/qKCZbHReGyVvdSLcfvjz+JrkPGi7fE1yR3CH/AMdFdTZMbcX7kDdJdqg/EjP6VynjF9/iS6I6DaPyApmNN6mNHwakFRL96pFoNx9JRRQA081E1TEcVEwwaBkZ60UrdaSmBKpyKcKjQ1IKQw7U0inUUwIjSCnMKbQA9TTqjBp4NADqKSlpAJikpaSmAtJRS0AFJRRmgAFBFFFABRRS0AJRS96Q0AFFFFABRRRQAGiiigAoopRQAlFLR1oASiiigD1CPKt1H+NTSNnkcGs06rDEMcNxjIFUZdZkZsDAFFjksb0d55Z+ZwMdaiuNeSLO3D1ys948jElic1XMpJ607Bym7ca/NIGX7oPpWW927E/MTVUtuHPWoyxHemPlJ5Hyp3GneGWCa6p7lSBVN2OOtP0ecW1/5zHAUHmgdtDp7uZ725eNUKwxHDEdzVKGDOpGBFIXlmx6elaGlXCnTWlDIXeQ5B+vWqkeLfXyXyFddvy0jM6a2kUuiIoXA4A4x+FXgcisuyZcMzdV4Hqa0lbK59ahlRY+ikB4paRYVEeHFS1E3JH1oEySuS8bwbkDBckr1+ldd2rD8VRb7JXAzgkH8RTW4M8y+8KZUuMBvYmoao2FzTqbS0DHUw9akFMbrQALTqZnBp1IBDSg5pDQp7UCH0lLSGgBrcio+hqQ01hmgYopwpi04UAOpGGaOlKelAEZFKDinU0rigANA60dRQOtADqDzQKKQhhGKbUnWmsuOlMBlSI1R0oNAE9GM0xGzwak6UhjTSU40hoAbS0UlAC0oOaSjoaAHUUA0UAFGKKKQBRRS0AJS0UDpQAUUo5FFABS0UUALQaKKQwpRSU6gBaenFMHWpE5NAFiLrVlR3qtFxVhTxWbLRKvNSrUC9faplGBUlEgpetIBQRigYHjNRMfenMajxk0AIRk1IqAdetOVcCg0xDT1qGU8ZqVz+VVnbqKEBGx7mmA5OBQxzxUkcdUIkgjwcmpicnFMA2jFLkCkMf0FRlsnihmJpQNoHrSGPA2p7mlHyr7mkUZanHk0AMfhfeoscZqSTlgKgmfsKYiGVtze1RqOaeRQg4zVEiEVHJ2qVuKhY5emISkNOIptMQYqB+WNTtwtVxzTEKR0FLSHrS9KAENIaU0lACUUUUAHam96UnikHemAGkFBNAoAcTxUYPzGnmo1+8aBD66zwENt3dSYz8ip+Z/+tWDo+ly6rerFHkIOZH9BXb+HdOtbPUbz7FK0kShVYN1D88fkf1pcyvYmfwklwoi1CAbcrJdbyD2IU4rgdbk83VJn65Neh3CZaebGI7YNtJ7ttP+Neb6ic3jn2qzKnuVR94VKKi71IppG48UtAooAQ1G4qQ01hxQBA1JT2FMpjFHBqRTUVPHSkBKKQ0ClxQMa3IqM1Nio2WmAynimUoNAD80tIKWkAtIRRS0wG0UUUgFoxSUtMBMUlOpKADFFFFABQaKWgBO1FFFABRRRQAUUUUAFFFFAC0tNFLQAmKWiigDZDFDyaVn96RnzwRz71CWI+lMwJGPFC0wc07NAC5pODQaafUUAMmOAaihJyR606dvlqFDjPNBRpQTPGoCkipmvZGukl3fMBjNZ8UmRz1p+f3goJ5UdLb6xMPmQqCevFXE1ediAzLgdsVzlk25mBI47VcWQY680GbjY6O21SSS7jQkbCcEVtZzXF2kmy6jbOPmFdop+UH2qZIcRagkJDn0Hep6ilwOcVI2PX7o71R1qLztLmHcDIq4hJT0pJoxJbyR/wB5SKAPHpUMc0sR6hjUNaGtRmHUz2yKoP8AeqzaOqEoFJSigY+kNKOlIaQDacDxTRSjigANJ0NKaQ0CH0tIpyBRQAhppp5puMUDGdGp1IwoU5FADxRjFJnmloAKMZopRQAwjBpDUh5FMIxQAopaYDT6QCUo5oIpKBDGXFN6VKeaaRmgBoOKmU5HvUHTg05Tg9aAJqSgHIpaBjTRS0lACUtJS0AAOKdTaWgBaKKKQBS0lLQAUUUlADulLTaXNACiigUtAwooopAKKKSlFADhT0qPNPRSxxQBZi5qwg6VBGoUcdasRjNZstEqrxUqehpg4p49akofnFNLUjNmkAoGIeTSovrT1XvS0AB4FNLAdTinHkVVmO48UAJPJuIVfuioG4FOIx1pgBZqoQ6JMtmrGMURptFDmgBpPNA96ZnvS5496AHDls9qkVc81GgJwO5q0qdKQxANq0mKc/pTJCFT60gIXbALetVzzT3bcaTGKoREacBgYoAy1KaYiNqhH3jUrdDUa96aJA00U40h4FUIilPGKYBxQx3NS4piE70hpe9IaACkpaKAExSUppO9MBDSdqOuaKAG05aSl6LQIQ1JY2c1/epb267nc/gB6miCF55UiiUs7nAA9a7KKK38I6O08u2S9lGAPU+g9hUTlb1KSG39zB4a01bCyYG7kGWbHI/2j/StHwMhGiPI2SZJmYk9+AP6VwEtxLd3L3FwxaWTkmvS/CcRi8O2oIwWBb8yaIxtuRUelhuqgw6BJnGXYn82zXm1+CLo57ivSPFMoXT0jHUv1rz3V1xLCw7qf51otjOGjM/vT0NM704cUGpKKdSCloAQ000800igCJhUZ61MwyKiamMbTlptLQBItSColPNSCkAU1hxTqKAISKSpGHrUdMY8GnCox1p4oAWiiigBcU006koASilooAKSlooASiiigBaKKKAENFFFAAKKKO1ABRRRQAUUUUAFLSUtACUtFJQBuy/OeQKiKoOozUjEgVEetMwGnA6DApA2acQCOvNR9KBjzwOKah+Yg9KXfkUxGwxoAiuPvYqEHHWpJzl81EOaCkSo+DVhG3MKqLUqtgZoA1LaLafMZ1CnjGeakSRX5LAc4rOWQsue4qSIhuQcH0oM2jVidFkU7yQD6V1cWtQGNQytnFcPHIdwBrtNLiguLGM+VGWxgkjJNDRD0LKapHIwCIevOalFxHOSEJ+XqSOKxiq20su5uQxAFS6bIWLnP41NhXNiB2bII/EVIp+YjPI5qvbShnI71YB/eEewNIpHm3jKHytTY7cfMfyPNYDcqDXY+P4j5qPjjAINccD8hFM1hsNpRTaUdaZY8U7tTRRQA09adSHrSjpSAKbS0NQIVelOqNTzT6ACkNLQaAGGmjg08imHrQMeTQKQHIo6GgB1FGaKAA0cEUUhHpQA08U4GkIyPekU4NICTtSUoooEMIxR1pxGaYaABhTOlSZ9aaRmgBUapRzVfpUiNQBJim07rRQMbikp3ekNAAKWkpaAAUtJRSAWiilFACUtGKMUAFFFLQAUuaSigBc0opuOaOtACk0o96AtOAoGKoqVKjFSIKkZZjqwgqCPoKnU1DLRMKC2OKbnFIBuOakY9etShcCmRgY96k64oGLSEUE0hyaAGSNtUmqbSenWi4lMknH3RxUYXNNCDlzirMcYAFNijx2qxgKKAGscCoJG7U53qHOaADNOXnrTe9Sou44pgTwJj5qm96ao4ApxqRjepqrM25z6CrErbIz6ngVUxTQCAZNK1PC4FMamIavc01qk/hAqN6YiKThaYBT5O1MqiRCKZIcCpDUEhyaBDBSmnAYFIaYhBTT1p3am96YAaSlpKAA0h4paQ0wEFJ60tIelACUpHQDkntSCum8I6VHcTm+uOViPyKfX1qZS5VcErl/RdNh0HT31LUABNtyAeq+w9zXJ6vqM+qXpuJ+B0RR0UVo+I9YOqXhWMkW0RIQf3j61hzdqiEX8TG2OQ8167o6BNHs19IV/lXkEfJ/CvZLVCttCueFQDH4VqZTZg+LZR+5hHYFiK4rWVwlufqK6HXJTPqswByAcD8Kwda4ijUnJWq6ER3Mk04daTvSr1xSNyZadTVp+KBDaQ06igCM9KhNWCKgYc0DI6Wg0lMBy1KDkVCOKkU0APpaQUtIBp5qMipaa4pjIqcDSEUCgB4paaDS0ALRS0UAJRRRQAGiiigBKWkooAXvRRRQAlFKaTpQAUUUUAFBoooAKKKKACiiigAopaSgDaJyOaaxXpik3ZpuOc0zAdwf4aa/0pwPFNY0DI88mkVyjE8Uh4NNzkmkMgkbOTTAaWQ9qaDTKJBUg7VEuSwA6mrPlEY3ui/rQJioeMVIqnGQQPxqIkAjBJqdHUqBsAPvQSOikIcbua6nTZ7iC3UpGQp/iNcmHZCMeuRVk3UxwWlZ1HUZpkSVzoryXzJC7Oue+OasaM0f2ltxJUjoelc/DegAbQCPU1ds7pvMwG4x2oItY7KPymO6PbnHapQOa5eO7eOT73WrkGqMr4PIqHEaZX8b23naWrgcqcf5/KvOB1r0XWZzdb4yW27dwXPFee3UZhuHTpzkU7aGkGRMMGlB5pX5FN7UGo8UtNU8080gGml7UhpQKACjtRQKAGkYNOHSkYZoU9qBDqKBRQAhFMbg1IaY4oART82KcaYeuakU5oGIKWmninA0AFLSUUgDrTWHNLQeaAAGnVGODTwaBBQRS0UARkUZx9KeRTSKAGkflTelO6UuMigByNUlVwSpqZWDUDFptONJSASilxSUALS0gpaACiigUAOopKcKACjFFLQAmKMUUUALQKKKQC04U2nUDFBqRTUYqROtIZYiyasKcCoE4qZBk1DLQ8DNTKuRUajBqZKQxV/Wn4pAKcOmKQxKqXc2P3aHnvUtxOIl2j756CqSIWOTyTTQAqEipkjA60qiplWgBVXHWo5W7CpHPFVZG60AMc5pOlKBSUxCqCTVmFeKgjGTVtBgUmBIKKUEBCMAknr6VFM+yM+ppDK8z75MDoOKRVzSKhPPb1qUDApgNY9qYeeKd1JoUZyfSmITFRPUp6VEwoEQyc4pop0gxik7VRI2RuMVBjLZp7nJpuMVQhDSU4000CG0d6WkFMANNpxptAC000tIelMBKQ0CtbQtEk1W43PlLVD87+vsKTaSuw3F0DRH1OUyzZjtE5Z+m72FS63rSvcGDTC0MUY8syISN49PpU2va1G8Y03TfktIhtZl/j9h7fzrm+9ZpOTuytth/TAqOXkU/vTJOlakMI/u5r1vR7v7Rotvcn/nkCT7gc15MvCV2nhbVdvhy7hZsNbZxn+63T9c0GcylK+64mc8knrWVrQ3QhsdDWgGzk+pzVLVBvsGP90irIjuY3pTh1pvpT/SpNyZaeaalPNAhCKbipMU0jFADG5qA1ORUTAZoGRGm080ymMWnKabQOtAEy06o1NPFAC0hGaWkoAjYc0ypWHeozQMAaeKjpwNADhTqbS0ALRSUUAFFBooASiiloASlpKKAFpKBS5oAQUtFFABRRRQAlFFFABRRRQAUUUUAawxmg47UoppNMxHAD1xSMAO9M8yms+RQAr42+9QHhfepCeM1DLwKQ0QyHJpFNJQKCh4qVfpUIqUGgRNENxwakc44plucSA1PPtYg4xmmSRAg8d6lAwmQefSoWQgipAp256CgQ5GVHDFcr3FPS4a3mDx8rnO32pqbMHfkfSo8jj0oCxtQXXnpuU/UVMsxVgPesGN2hk3IcgHoe9aUV7DI6nO05+6aCHE1biOUEEfNlcVx+rKfOVz9K6mdnkiM1nNnrujf+lc9dHzw6yLtJ5x6Uhx0ZmdVplPUFWKN1FMbhqDYF61J2qIVKORmgYhpwpDSikAneig0UABFN6U6mmgBwpabSjigQtNboacaQ0AR04HBpppe1Ax5FNHBpVNDCgBe1JQDS0CJYLWe6LLbwvKVGSEGcCoQa1PD1zJb6liORk8xSpwcZqhexGG9mjPZzU31sO3UhYZ5oU0oNNIwaYh9LTRzS5oAWjGKKKAGkUzkVLimlaAGHkcUittNKQRQRnkUDJQc0tRI2Dg1LnPNABSYp1JSAbS5xS4pKAFzS02l7UALSikpRQA6kopaAEopaKQBS0lKKBhThSUooAUCpU61GKkSkMsL1qwlVo6spUMtEwGRT0pinipAakoeBUc8wjHHLdqSWXYPeqqq8r80AN2mRyWOSepqwiYFPWMKMU4LzRcBqqKkPAoxio5X2jFAEcr+lQAZNKSSacPlHNMBrccU1Rk0dTU0SYpiHxrtqUGm05akY6qsj75DjoOlSXEm1do6mokHYUAPUcUGnheKjc4pgNFPH3aWNPlyacVxmgRDIMLUTcippPukVX3fLimgIpPvCmvwKeRlqikNUQR4yaDS0h60xCU00/GaY4piEpB3paMUwENN70ppO9AC0ho7Vo6PpM2q3PlplYl5kk9B/jSbSV2AaFo8uq3XQrbof3j/ANB71oa/rEUUP9k6X+7hj+WR17+w/rU2u6rDp9sdJ0v5AnEkinp6jPr61yg4rNJzd3sVsOA4wKZ/FT88Gox96tkSO/ipktPzzTJOtAh/8OKtadctbzlc4SZdjj19P1qp16UoNMTVzcibKPzgrxUOoAjT3z3NS2WHtwxPv9ai1Fg8JUDGAaoxW5iDtUoFRDpU0fzLUm5KnapMc01F4qTFAhMU01JimkUARkVCw+Y1YxioW65oGiButNNSOKYRTGIKKSloActSA8VDUimgZJRikFLQAhFRkVIetIRmgCIikBxTiKbQA8UoNMBp1ADqKQUtABRRRQAUUUUAJRRRQAUUUUALRSUtABRRRQAlFKKKAE7UUUUAFFFFAGrvBHWmMeOuaj5U4pQcimZDT1pwIx1pp5pMHFIBzkY61XdsmlkI6U0DvQMYaQ0p5oxxQMUGnioxxUqDPtQBNAfnFW7ggwRkY4PaqSA7gKmOVGCcUEMV+MU+NSw71HuX61LHNJwkY69h1pgGzBIfj607y0UAhsn0xV1NKuXjM10ywL23nk/hRbPBATtXe4Pys4yCPpQTcpyxyMol8tgvriovqOK0Li8kIKSSFsjGM8D8Ks6clsVUsFbjG0/zoFcyopZIfuOQPSkuJfPfLBQ3fHetbU5YokWGOMeaxwAetYuoRf6TKFxuhVSxXoc9aQ1qULnH2jjtUbrg5pWO459aGORSNSPvT1NM70oPNAyQ0UnWnUAJRRRQAUjU6kI4oAaDxilBpvQ06gQ6kNANKRxQBG3U0DpSuKQUAA4NPppHFKDkUAIRg0ooxSdKAJ7aQwXUUo/hYGr/AIhiC3yyr0lQH8ay88VsawWuNMtLnjB4OB7Vm9JJlLYxMYNOPzL70pGRTOhqxApqTtUZHenqcigA6fSlBzRSdKBC0uM0gOaWgBCO1RspXp0qU0nXrQMhqSNux60jJ6Uzv70hE+aWmI24U+gYHikIpaKAENJTscUlAC0tNpRQA4UtMzTgaACloopAFLSUUDFzSg0lLQAoJqVDUYqQCkMnQ+lWUOBVaPFTrUMtE6nnrT2cIuTUQIUZNRfPM3tSsMXLSvVyKEItEEIQe9TgUmURlaQ8cink0w0gGucDNVJH3GpJpMcVEiljVIQqL3pp+Y1LIdiY7mmKp4oAWNMVMBgUIOcGg9aACn7gqlm6CmZwMnpVWWQyNtHSkA7cZHLHvViJMLk1HDH0zVk4A4pgMc4FVwN71JKadEoAyaAH9FphOTxQx3H2owAKQEcv3SaqjrVmQ5U1XHWqQmMbjJqueTmppj2FQ4qiQpDSmkpkiUxutPpjfepiEFFFIaYAab3p1WNPsJ9Ru1t4FyT1PZR6mk3bUCTStMm1S6EMIwo5dz0UVu6zqcOjWf8AZWl4Em395IDyv/1/5U/U76Dw5YjT9Ow1y4/eP3X3Pv7VyDEnJJJJ5JPeslebu9ithD933ptK1A7VuiRxHy1F/EKl7VCfvUAOFMfkgU89aaOW+lAh44FJnJpW6UzHWgDasE2WcZP8WTikuhvl24x8uKlUKkESjsgpkisZXJ5wKox6mFjHFTxDZJz3pkgxcMPep5PnYY4wOKRqToMr71OiADJ9KYsZVFPfHNS4Jpk3IwPWkcVJj86a4xQBAV4qu1XCBVWUFWNBSITTDUtRsvpSKIzSCnlabjFMApVOKQc08pigY8GnVGpp9AC0EUuM80YoAjIphFTFaR4SE3UAQ0oNBUikoAfS00GloAWiiigAooooASilpKACjtRRQAUUUUAFFFFAC0lFFAC0hoooAKKKKANMjI561Ht59qlO2mEjoaZkMYYpjHg0SPzimnoBSGMJyaH4WlP3qbI3OKBjO9KOhowTSdMigAB5qdKrgfNV6C1llXKjj1PSgTI6dGjyNhFLH2qdoreJPnfzJD2UYA/Gmi7dU2phRjHAxTFclS2SKZPtTlYyOdvJqx9thgf/AENPLx0Y8sazGcsc5pN1FybF97p5mzIXY+pOajY85UkVV8w+tOWUqfX60XDlHHrk81LHcMuFQsuB/D1qIXGN25VbPqOlOj+z7SWkbdjoBQFi2kDLbm9cE455OTj1NZM9x5k0knQuMHFXby7b7OIYWKow+cev1rMJyaRUUJRRSGkWNbg0Up6UmelAEgpaaOgpRQAtLSUCgApaSloEMYUA04imY5oAeKdniogaeDkUAI3SmDin+1NIoAUUgODQKCKAHn1ptCnIpaAFFbNr/pXh2eI8tEdw/n/jWLWv4ebdJcQHpIlZz2uUjJHTikYZFOZSjshHKkiirERjupoQ4OKVhnnvSHnmgCSkoU5AoNAg704U2lFIBaKWjFADTTWUMKfSY9KAIeUPtU6NkU0qSKYMofagZP0pKQHIpaAFzQaQUuc0AJRQfWigApaB0oNAxRSim06kAtGKKUUAJitfw9ZQX0l1HOpYrAWTBxgisqt3wf8A8haRf70LD+VKWiAwlPHNPBpqrjI9DipEAFAyWKrC0xAPSpNpYgCoZaAkyMAOlW4Ywg96ijVY+e9S+Z6VLKROKCw7VGFLD5jj2p4QdqQxOTUc0gQY71JI4jWqLMXbNMBAC7ZqwihFz2FEURAyRTJG8x/LX7vf3piI+ZZNx6dqsKlCIAcVIeBQBG3pUZbAJY4Apznv2qszGd8D7ooASSVpCeyjtToIiTuNKI8kCrKDAxQA5eBQTRmo2bPFIY0/MafnPA6Uu0IvPU0BGYccCgQoGKa1OI2jiom5pgMds5AqEjauamK1BctgBR1poTK7HLUmKXFFUQNpvtTjSGmIaajPWnOeKZ1piFpKXtT4YnmlWKJdzucADvRcB9pazXlwsFum6RjwK6q5mtvC2nCC32yX0oyT/U+3oKdGtt4V0vzZVWS+lGAPU+n0FcfcXEt1cSTzvvkc5JNZfG/IrYbM7SO0kjFnY5Zj3NRDrTm6U2tkiRD1pKKD0pgGelNPWjtQ3UUAKPekHDmlAyKaeGFADmPFLEpdgAKa3Q1NattmTPQ8UxF9J9sa5GTipFmIXn+6c1TQkfI3Y4zUs52Lj14qjKxnzjE5PrzUoPzDFLfJ8kcn4U2PkKaRZoRtuiAp6NmooycU+P8AiFMkcwzUbZHWpaYetADCKhnHFWMVDcfdFIpFToaQ05u1JQUNphHNPIFNagYzGKkPKimkcClU0ANxg1IDnrSMMYpq8GgCYD5TQBSqfkxQOtAAak6xhe2ajp/GKQiMrnPFQuhBq0Ka696YyqKXtSyLtbjoaQUDFFLSU7g0AJRTttNIxQAUUUUAJRRRQAUlKaSgBaKKKACiiigAoopKAFooooA02Pbqajk5BpcEnmkfsoFBkQqueTRjnFSEYzio++KBiFeKhP3jmpWOaiNAxSeKa1LSUAPjwrhuuKsPcSOoBbj0FVlGKfQA4nPejNNzRQIdmjNIKmVFYe9AiKirASEA7m/Ko38kA7WbPpigZFmkP5UZpCaAAn3qI9acabQUGKY2c8U8009aAEP3TSUp6GkoAeOlOpop1IBaBSUUALS0lLQIQ01qfSHkUDGHrQp5opMUAPpSOKYD2p2aBDR1pTQeOaP5UANU4bBp5qNxg08HIoAWr2iOy6rCqdXyvP0qiBT4nMc0cinBVgcipauhou63bNa6pIDgCQBwB71RrR1/c93HMxJLpg59qzaUdge4UmMH2NKDQwytUB0OvWmmQ6ZBJZpsmBAbryMd65810eqRibQRJjkIp/lXNZ9aiLuNh2pRQfagVYh4paaKWkAUYoooAMU1lBFOzRQBCMoeelSg5FIwz1qMEo2O1AE1FIDmlFAAGBpccU3bmgKR0NADsUUDdS0DCgdaKXFABmgGjtS4oAUGtvwk23XE90YfpWJitTw24j122zxuJX8xUS2GilMuy5lTurkfrQtS6ouzVrtf+mrfzqJeOtC2GWY+FGalVgOlVkJc4FWo0C9allIeql+T0qdQEGaiDgU9SWOe1SUSqC554FPZgopuQoqrJIWOBQMSVy7VNBCB8zUQQ5+ZqdNLs+VOW/lQIbcS4GxOppsUePrRHCSdzdanC8UDGAfNmkbk05uDxVWeXHyL1oAZO5lfy06Cpo4gi4ot4di7j941IeOaYiPHzU8GmjrQT6UgBjiliA5dugpgG5sU7/WsEX7ooGOUNK5Pap8YGKUAKuBSHuaAID900winDkGmt0xQIYTgFj2qocuxY1YnPIQVCcDIqkJkZFMNPNMNUSIaaaWmucCmSRueaQUhpQM0wDknAGSegFddpdnBoGntqN+ubhh8q9xnsPeqvhvS41Q6ne/LDENyhu/vWZrWqPqt4ZDlYV4jT0Hr9ayk+Z2Q1oVtQvZtQunuZzlm6Dso9BVUU40ytUrIQjUh6UppDTENpGp1Mc0wDtS9aTsKe8MsahnjZFboWBANADelMkPenGmtQArHKilzjGKYOmKctMRfiHmNkdxmnTnMir6CobSdYvlfPsRT2IZt+c7uKpEBejfZZ/ukGq8LZCfWrtyuLF/pmsuJtpFJjWxroKcPlemxHKinkcimSOzSMc0tNxQA3vUVxylStwwNRT8rQNFMmm5pzDBptIsCaYadSYoGMLEUK3NDCm0ASE00mgGg0ASI2e9SA1WBIqZGzQBJRmkooAXeaazE96WmkUARsSetMNSMKYaAAGnZplKDQMeDQaSlzQAUUUUAFJS0UAJRQaKACiiigBKWiigAopKWgAoopKANLIx1pjMAc1BvJpQ3HNBNiQtk1G564pC4FRMzduKAFLY61GW56UpXNOCgUAIATTsAdaN2KTcPrQIkRGkOEUk+gFTQ2+9SzyKgHBB6/lUcVzJErCNim7rjvTck85oESusaghefeoulJmgmgB2cUu6os0ozQA4nNAbFJSZoHYUtmmmlzTc5oAQmmgUN1paBi4NMPWpM8Uw/epAIelJQelAoAcKcKTjFAoAWiigkCgBaKQGloELSUtIaAGsKbzTzSUAN5pwPHNGKKADNJS0AE0AHHpSj6UuAKWgYhzSEe9Lmk7GkBrat+90+0mA5xg/l/wDWrKrWYed4bB7xt/Wq6WICoZGOWGSBUQdtAkyjQTxU08BiY/3CeDUWOKoR07fvfDnr+5/lXLAcdK6nTT5ughP9hl/nXMCohuymIKAPQ0tJitBDhS5puaMn0pAOzRkUmfaj8KADrRSUtAADTWANLRQAwZQ+oqQNmk3flRuoAd0pRUe/2o3+1AElKDUfmCjzFoAlNAqPzF9aXcCPvUDH9TilzTFwO9OyPWgB1T2UhjvreQdVkU/rVerWmFRqdqXAK+auR+NS9hoteIE8vXbr3bd+YBqivPXpV/xQW/4SC4DgD7uMemBWcGAxzzSWwy1GwUVKhLHioIBuOTzVxOKTKQ9E9alHFRg015MVBQ6R8nAp9vDuO49KZBEXbJ6VakcRpt6GgYkrn7kf4n0qOKIbvX3pY1aTgDCiplAXgUgFAGKYfl5/Ol3qo5YCo2njA65+goAiuJQicdTUVtFk+Y1NfLvub8qkWU4wqVQFgkVHKe1NBk67BTSHY9hSEL2ppOKNkh70CFs8mmAMxUbR95uvtVqBBGnvUCwDOSTmpVhXuSfxpDJiygdRUbSKFPzClW2j9KUwovOKQFYMNvvQcqNxU1YIwOBUcnIPrTAobgZCWNNY5zUkyd6rOCOhq0SxWph5NNJb1zTSxpkDjxUbkHksAPemkvJII0yzMcAAU+5smtJ/KnJ34B/OmBCWGeBketbnh3S4bvddXzbLZDtGTgMfr6Cs2w099Qu1gh7n5j6CtjXryO3t00ixbEcf+tI7n0/xqZP7KGl1G+JtWW5lFlaOv2WLqU6Mf8BWDmjGKXiqjFIlsaaYTTs1H061QhaQ8mgmk3e1AC1G1PyKfDA1xMsMQLOxwAKYE+lWDX90idI15c/0rR8S6z/akkdvEirBbfKrDqx/wp1666RYLYwPi4kGZCOqg/4/yrCxgYFQrt3G1YaOaQrTgMNn1oOaskjPr3pQcUMOPenLyAaYD80+BiSEH8RqMihcqcjqORQJmzdRh7GTnovSsMISm4c4rqrCNb3R55NnO1h+OKxdIhElwInXIdcimRF2JLFt8PuKsMMEVHp9uYdSntnUjbkge1a09jtCsFJBpibM7BNNK81px6ez5wOPWoryy8iMMzcnoKAuZrjHNRvUsgwKjYcUFIgdM1DtOTVwrxURiPNIq5W6dRzSgA1N5R6YpwtJGjLgcCgLlbbkVCyEGtCOzkK7jgD1Jq1/YsrMFLKMjPrxQHMjEFLV+50m5iYgRMe2QKqSwSwOUlRkYdQRigd0yOlBxTljZhlQTQVIOCKBj1OafUS8U8GgB2KTFOFKRQBGRUTDmrGKYynNAFegU8rg00jFAxQaUUynA0ALRRRQAtFFFABSU7FJigBKKKKACiiigApKWigBKKKWgCXPoKaSaC/GBxUZ5oJFxk9aXBplA+tAD8cdabhvWjJpN1ABzSikzQDQA9afUWRS7hQA+kpN6igyLjoc0CHUVH5noKQyE+1AEuaQtiock05QTQMcWpCaXbjrTXPpQAg5INPNIB8tKRkUAGcU2nYpMUANNAp3ApM+lIBRQTigAk+lBGKAGl89KAPekHWnYoAcAKd0pgFLQApaikpaACkwPWikxmgBcqKNwpu0UbRQAu8UCQelOhgeZ9kabmqZ7GZVztU+wNIRCGU9DQcUw9cEUmM0wJPxqS3hM8yxhgpbuarbaVd6MGRirDkEUgOktYkSxntQSwOecd6ERnVA33lGCaZot2ZpyskbKXXBOPlNSCbazow5U4JFY3syZXsQ3MO2FwPmJHHpWMQ6cMpBronkDL8qZ+tZV84WIqOWPT2qosIs3NEaBtITDkMCQ6kd/b8K5iQYmk2/d3HGfTNbXhdz5c8bHuCKxbtGS8nX0c0R+JmnQbRUe0+tLjHetBDuneimYFLxQA8ZpcmkH1pwpAJmlGKKXaKAExSEYpdtG2gBAtBTPel5FGTQAzyzSYNS5pCQe1ADNuabtqXA9aXAoGQbaNtT7Vo2LQBBg0Yb1NWNi+lLsX0oArfN606N3SVHDYKsDU+xaXy1pMZreNYz/bUcydJoFb+YrBG4da6nxKglstKn6kwbc/TFYHlg8HpUx2AbBeGI/NyK1IbhJE3Kc/Ss02sTA4ODVdo5rZtyEj3FNpMadjdaTikj2scuwFZkd8jjEoKt6ir1vNbt0kRj7nBqGrFpl43CKuI+TTFbJ3EFjTozEOTj8qnWWP8AyKkoYJJSMKoWk8qRurGpxKval30AVxABTvKXuKmJJ7U07j/+qgCPy0/u5+tOAx6D6UjJ6sRUbCFOZJsfVwKAFkYDvzTRIhHUGomuLIHiRXP+zlv5VEbqEnEdvK59o6YiwbiFeDKoPpmkE6HpvP0Q1Csl1/yztNg/2mApCl65+aWNB6KCTQBY+0KgJMcpH+7ilS5c8rayYPckD+tOsNNW4mHnO8qr1ycc/hWhc6LA8RMUQVx0BJIP51nKcU7MTkk7Geb1h1jRfrIKjN5Ix4aED2Yn+lJ9lRP+Wag+woEeDwKvQoX7Q2CWmGB6Rmo/tUbY/fZz/s808rwajJyMDqeTTAjlljJChpCxOANh5/SqT3EW4r5uGzjBFbelQ+bqUef4Pn/Kt6XT9PmkAuLSPeCHVwuDS5kjOTsYumeGp7gLLdPsjPIRR8x/wqj4lsW0/UMhVWKYbkCjGMcEV31vcQxqFLDJ6muf1/TLrWvK8lowULNhjyc9qSnqRcoeHdMEUK3DJ++k5yf4VqTxVaD7NDhd027CEdcelbltC1vausq7GRDkH6VBbkTRre3C/Ko/dqe9ZuTvcS1Zn21o+iaQRbqp1Cdc5J+771z40TUXjlnePEaAu8jOMeprpJi0srSucs3+cVna1fra6bLZZBkmwNv90ZyTThJ3KcuhzGSeaC3vSc0mDXWA4NjtS5BpuDRQIUimlaX6UYoAbtz711Gn2kWgaU2pXibrmUbYoj/L/GofD+kARtq16wjtoQSu4feNUNe1Q6teiVVZIUXaiMc/U1m3zOyKWhnzyyXE7zzNukkO5jTKOaM1okSHNLmk4opgL1o4oooAXFApKXNAjc8NXywST2crBY50JVieFYD+oqxYWpQaTdJ0dvKII9RXN1JHPLHt2SOu1gy4Y8Ed6q5DidjqdttjXVbZQZreQhwP4kHBH861Y/KuLNZ4RuA2uAOuCK4m38Q6hbRGISLLGSSVlQNnPXnrVjR/EK2cLW11E8kLLszG2CozkflQQ4M6+zt42t45IzwTzng1ka+v75gRyoHB/nSaP4ltjdtBcPtif7szgLk/7XbPvUmubWYtG6SIedynINMVmjnn+Ye1R4qZ1z24pMUFjAhNOVBinqvNPVM80wGeTn3p6R7cq3FSKOOOop4XIBP60E3ImhYQMegJGT7VZjnFuGKLhT8u/HX8aZdHGlk9Czce+KmuoALeJQ+DsywPrQIrT3m44UYzwxJJ4+lNmijvYJPlySoGSeQw6Gq8kW08HBJ4UUyJ2gmyTweGH9aBkOnZgujFODhcgjHStcafDco0jYKgdcVWukVttxGcunXH8Qq7Z3O21eNRuSQcA9jQNszoNNhnDJ91h0OelUHtnt7owXHysO47j1rbtyEdhtIJPUjj6UX8C3kQGB5q/cb+lKwKTuZn2NOMS/mKjaDDEA5qZCcFGBDg4INOCc8frRYu5VMTYzTTE3pV1Iyx5qUqvAAosHMZRhY9qieF/wC6a3lhRvrTvs4zjGaLBznNFGHUUg4ro2so2GSKpXunqAHj47Giw1NGWvPSpvsszIXWJyo4JCnFHlNG1bVjcSSQeTG7BSPmGeposDlYwhE5z8px06VItrO33YZD9FNasgkhcOOSOox1rQsNREcoLoWDc9aLEubOeXTrxl3C2lx67DQNPu23Ygc7evHSu5in84gebjcOhPSqJiaK4cqc+Y+PxosT7U4x42U7WUqfQik5Fd5d2cL28nmpmQDaCaoW+l20rKJLcMT1xSsUqqOS/CjiuzPh+waU5iZP9ktimv4Z09WVC8pZhn5T0oD2qONwaSuol8Mxq2UmcIem4VIvhS3kjDJesCT08vOP1oH7SJydFdNP4TeNsrPuTH3iuKYPCkzoCs8fIz0NA+eJzgoopKCgxRijNFACUlOpQM9qAI6XHvTimKTFAhMUoT1NFFAClFHfNJgDoKXFFAC49qXFA96GagBCcU0uRSFqAM0AKCSOaXbnk0oFLQAAUUY4pCw/GgAPHXimls9KXGTk05V9aAGBc1IqU4CnAUAIEFMcYqfGKjl5U0AVh608HNNFL0NIBe9Ox7000oOaADFBpaQ0AFFFGKAJLeCS5lEcS5bv6D61qHSIYlAZ2kJ7jgVW0y6EG+JuA5zmtISGQdPl9alsylJ3ILOAWxlC5+cd+op7xkqfzqQnphc1Krx7U4z8wDe1Z3JvcxL2IY3Y+YdfemWtm84LfdQdz3rR1GHcT5fKnhTVyytNsKg/dAqubQrmsjJewQKfnbNU4nME4barbTyrDINdHfQquSvIFc7OMzNjpRF33Ki7m1b3EcrwywkABuV6EVJfIPtEg3FSxHOeg9qxraeOEfNHls/fzzW3fsm6N3CsGXIz3rOSsx20I/IxH8kkoHruFYlyuydgHLHuT1q3dXJ2f6POdp6p6VSEbMCwUkdzVxQoo1vDB/0qZf8AZzVPWV2atOOxIP6VY8PbhqBIHGw5NXr2ENds+wZxySKL2kXfQ5yitS7hMsOEQbgeCBiqhsZsfwk+matMXMitRUslvNGMsnHqOaipjClBIpQoxRtoAA1LvNJtNG00ALvNKHptFAx+c0ZplLSAdmjIptFADqTNJS0AFAoooAWlFJzRg0ALk0pY4pNppcHFAzoNVJk8KaZLnlGK/wA/8KwASe9bs/z+C7f/AGLgj+dYYU+lZxGx6mpV5HNRIjE4AqdInHaqYEbW0T8lfypn9nxN/Ewq6InA5U05V9qVyrFJdN/uysPpUi2Dj/l5k/A1eUVIq7qVx2KaWpX7087f8DIqURAfxSf99n/GpypXg0hWkMrm2Vv+Wkv/AH8P+NMayQn78v8A32atAc0/bx0oAz/sMJ6hm+rGrEVtbJ0hTPrjNSlaTFFwJkAT7vA9qt22nvKd5BC+3U1QDFT61d07VWs7nc67oW4de49xWc+a2gpXtoaI08n7qZ/Cop9PJU5QqR3Aro4bi1ni3xyRsuPvZFV2fyY9okSXJJA61zNyXUwuzB0vMNy0cvZgcjuK6FYA0RbuMg+2Kzn07Li5KtG2MHaCVP4dRVhp7qFPK+zuZJhhc42gjqSf1pPV3Y3qznbrAupQOgY0lvby3JPlISB1PYfjVqfSLhJ4lmdCJScsp/Ot2ztk2qmNsaDhR3rZzsrI0c7IwG0mfb1Qn03VlMCHIHrXa6j5VtbM+MHHHNchIAu5j9aqnJvccW2WtOtLgut3Ay/KCNp6t6iuhtkW+teuD1U+hrA0PVxaBoJ0BRmypPbPY1uRxQ+W11Y3Ztt/JTIKMfUA9KJbkS3IWeXYYXXBQ4BxzViyU79x6DsTVSFr93eRWhkwxQvu3A9+QO+D61btbd0bzJptwzkIFwoqCSOeKa51Z1LFYgo39MYx0qtfXaO4jjHyIcADpVvU3C2s8VsAsrclRgHJ7VntbxXyJ56yRyKCPkfb1x/hS3Y9kUb7Uo7KPIIec/dX+77muWYb2Z3JZicknvWzrGhS2K/aI2MsJ6k/eX61j4JrqppJaAhAF7UhGKdsNG01qMiNJTjwTTDzQIdkCtjw7o7apcGWb5LSI5dj39qp6Tpkuq3iwR8IOXf+6K2fEWpxWlsui6ZhYkGJmXufTP8AOok+iGkVPEmti/lFpafJYwHCgcByO/09Kw80EUlVFWQC5oxSUZqhBQDSGlxQApNFNpQaYC0tNo6UAOpaaDRmgB1NOKM0UAAFPjYqflJX6GmClBoFYsrdyrj5tw96lF6pI3Jj6VS3UlO4uVGrHPGxyJB9DxU6uAu4HIrDrU0iFnhkdvuE4FO5Mo2LW88Y61Kjhxg8VF5RjYFyRH03gZxU0cJIypDL2I70yCTUsLpcAIG5ZPzyKi1Hcbocts2gjJ606+QtDF8pxvH40y8clg+eVPI9qARXVdxJLYOOlRSRnGXwP1NWA2wszBeaV40kTO/B64oGQ2sm2RUaVF2no4x+GatOi2kykf6qXkex/wAKpJGehw4z0p12iJIAhYjGTkYoFY2LdkcMJBkHoaoTyGOfuq+hotp8jy34I6e9LdDcuMZPamIhnQTgTxN+8XjH94Umd4G0fWoA5iY445qYOQxkTk9WX+tBRJHxnNJ8p6cVOjI8O4AEe1RsrnhMYHtzSAFyBmpllUjGeapjvkn6VJG4C9OfUUAWSSy8cCkZRIjIw4IpqSAjipkHHX86ZJnXcCpGjjnsarxM0Egdelacyq8JRhj3FU3XKBG+9npQUmXAyzIGXkVDLFsZGA4BqsjvattPMbc4q6HV0BByKBE0UoPOeaR5myuG5zmqm9kOMcVIH745AoJsbJvi8fzopJHbinWlzFHNgDAPr2rLWXKj1pnmFct0oFynSq9scktnPOTyaR3iaYEHEeMHmufSU4zmpUkLMpf7oOcUrCsbJYyfJGSCO45AqWOPZwUBz3qhHqBXIwAD2AxUr3izFNuQwPc8UE2NPbGyHbktj14oIWIdCPbrUBnjWMYIY9cA96RpXj2sylnI4U0gPMKO9FGKR2hRS4ooABjvTi2BgCmiloEB5pMUuKKAE4oNGRRjNABRjHWg8U0mgBS1RM3NDHNIOKAHCnA0gFOAoAcD68UuQBSYNATNACFi3TgUqrTwtLtoAQLTsUopQBQABaXpSFgKaWoEOZqiJpc0hoGMYd6Slam0gHdaF60g4NOx3oAfgUhFANLQAylp2BSEUAS20JuLhIhxuPWugSNPliThE49zWBbSmGTePTHFXoL1UI7VEjKaZrGPbnYqge/NVnV1cvxuYbM46j0pUvVkX5EJ96Y6Tsd75HoBWbJIZizqUDAtEc7FHbv9atQXJ3JzlccdqphSkgfB3Kc5pLlxPGdrfvSeAP5UgLF3MZmMUR47n0qs2nxhR82WPPWnW0mxAAPY/Wp5fLEe/O1h6VSY1oVWtERcBB9TVu9WK502In92VIzIei44xVePUUGRISR9KnjkF1ZXkKrjC7gKTLi2ZDwGORVcqVJ4ZTkEVqC3PRRx2rKtka4YIGwByTW5DN+5wfvrwRVSdhSEsI/IvemNw5q7KEaQ7+BjNVhMJLiIopP94jtT73/Wq24hQCCB3rO92C+EgMJfLHCJ1GajeIY+Q5qQCR0V1+ZCMGpTE0hRwAABjnn86okzJFcBgp5+tUZIJE5K8eorpPsqSqwUKZF6jp+INZ08JRivUe9UpWKTsZIpQc0+ePy5D6HpUJb5sirNCQUppqtnFOoAMD0o2ikpQaAE2CjZTqac0DDZS7KQMaeDmgBuyk21JSdaAGbaAlS4paAOw03RtPm022lktwzvGCTuPJ/OrQ0PTP8An1H/AH0f8afopzotof8AYx+pq7WZJR/sTTf+fRf++j/jR/Ymm/8APov/AH03+NX6WgCp/Z9otv8AZRbqbdjuKkng+tING00f8uifmf8AGrh6/gacKlFFVNH04dLRPzP+NWotJsB0tU/WpFqxFQ2LoZGv2NtBpTvFCqspGCPrXMxorLkiuv8AEf8AyBpvbb/OuRgPy0M0p7DhElJ5Y5Knp1qTHNMmVkAlTnb1HqKRoOEAbBJJpTEKdGylQVPyOMqakUADNAEIhUUPCMVNIBxionRn4BwKBlULukKipPIqUKkQx3pPOT1ouIiNt70x4FQfM1Pluoozgtk+gqhNqMJlIJYY9qNWGht6ZaRcTOob0zXTWUKFPMPLdia4u01MomFIdexFSt4juEQpGmPqa55Qk5XsYSTbOuvXigVpJZDwDhSf6VQR5ZLOIWi5bbgI/Tnrms6wS4uAsl02+R+VTstdLaWwjTP8fdv8Ki12SY7wXF1crcwq4ki+R4JBgKO+09CKnguEjkLu+1QeRUuqXa2jp5S75iCoyemapG0e7hBkjEVwc4I4WT/A07XHvuV9QuZdRn/dKxjXhRWSF86Z4xyydRXS2TiJWgEW1hxkjvTX8P2Ss8qs6yMCc5z1rSL7FqVtEYlvpdxcKZIU4U/ezj8q2bZRpoLTW1sB3uQeOfUYzmpYmmtJLe3mUPBIPkkXgZ7KRUkiu+yNgjKHyxY4GB/OhyuJu5TsreUKbiGbyJJiSVKfJIMnacduKu+abWHzruVCTwgCEDd+uaRXaVA23BU4KqpOPypmos1xA8VvhplX5c9vb1BqSTNuNy3iyxlpFYfvMjkknr+HT6VcszEzE7hnPQ1Xsru2eQwzMIp1+9E/DA1V8UwMYYry2JBjBVypxkdvy5ojG71Dc2ruWAQsJnRUxg7iMV5/dosN1IkMiSR5+RlOQRSMzOmXdmP+0c1BXVCNhpWFyfWk5PeinfdWtBjGAH1p1rZz3s4htoy7n07e5pMZro9KkXw7ZPeTJummGFXPX2/xqZSshpEt9NF4Z0tbO0IN7OMu/ce/+Fcljr3J6mrN7dy315JdTY8yQ5IHQegFVzRCNtwbGmkpTQa0JEpMU4D1ooATGKKWigBtJTqKYDaKdikxQAUtKFpwUUAMpQhNSACnCgRH5RoKBalzTGFAEXelpdtFAx8MTTyBE6k9fSuntylrbJAiIVReTjk+9ZGnyRBgigIcdCetakZIBZo2YHjABqkZTdyyk67D8ike4qFFktnMlqU2t96NxlT/AIUJ1+bdnOcbTUpkUSLlCPYg80zMszXKT2u5YwApDFSBwc81m30f+ihgvO7k98Gr7xpuJhJj8zhgRw1Q3MRFuQUwBg5NAIzrNUmgZWyXQ9faopIpFJIIIqw0X2O9Rgf3UnysR0GelWwq84GBnGe9Mq5klS+O59jUbvKhI+TPfnmtD7HvmIEuxT0LGoZYFiYqJTIQeSvSkO5QWUqRucgj2q6tx58Z5+aoJI1IAKkZ7mq/lSRNuUHA7jmgZPMVYBX5I6HHNQrM0T/MSR+VT7luEBHDDrVWRdvB6UAXoZgrhk+433h6VZdVdd6ZxWPFJ5bZB/CrtndBcg/dNMGh5OQc4I7EUmBj5GOferUsaY3IO2TVQnbxigQoLr97NTxyALgkioBKcYx+dHmKT8y4+lILFzOVB6mop4t8e5eHFCsMgjkVKjjkGmIqROr/ACSrnIxmmNA8RLRMdvoasOinOBTUkwhVucGgLldbjqsgwfWrG8YyRlfUVHIilhjBU1FGwjYrztPrQMtLIoIGeakf5vuniqakE89qlSXHA5FMViwhVB608NnoaiHIoGfpSJJw5/CmtIE5J5phbao5qL5nPzUAWIpXZw27ir0N48bhixJ+tZo4FPyQKAscxilwKKKg6Q4pePSkoFAgpc0hOKaSTQArPTfmNLjFGaAAYAo3UhamEk0AOLUwkmlCmnBBQMaBS4qQKKXA9KAIwtOGR2p1FAgBPpTwwplLigCQMPWgnIqIoaAWX3oAfnFLmmjnkce1O3AdqAGk80maGbNMyaAH0DrSA804UgGuOKjqSTqKjPWgApyHsaQUnegCQH5sGnUzqM0vagB2cUE02jFADxT4lEsqpnC9z7VFRikI3opog6hcBF4Aq3JfRkfMQQO1cwGYdGIoLORyxNRykchrvN9oYrGOpySKe6eUoGwH69abpgEECyFQc9Ae9TkmZ8tgZ7ZwKixJWMm8lu9QzKZeNxFTyxfN8p59BTF+cYwAfU0AQRQpJ8jDG2rem/uryVm4jZdtQSwCRg+4oynjFOmu5UaMKq4JwTik9Sk2RWUDxXcjAfuwxH1q63zMTjlTx61BcXP2cDdgsegFLBe+bPkr8uOaHqJ3ZPvYSRnHG4ZAq7exlnXBqsbuL5QFGc1Pqk5too5du4E4NIa2Y0ObJgjjMbfpVg3MIBOeo7d6xZbo3Yba3QflTktrsxbxGxXsaokna88mbzT0HX6VFc6hDIMg5PoKozytGCkidfeqW6mlcqKuTzXG/K7Bt96hHApNwo3CtFoWKKlHIqAGpFNAx9FGRQDQAtIaKXHFADcUZxSmkoGPDZozUeaUMKAJA1Lmo8ijd70gPQdAOdDtfo3/AKEa0KyvDLbtBg9iw/U1q1BIUtJS0gDuPy/SnCmk42n/AGhThSGSLViKq61YioYdCn4hGdFuPoP5iuK8zYABXa+ITt0S6PXCg/qK4JGLnNBdPYvRyBu9TqazxuB4BqVGkHY0rGpJARHcvbH7rfPH7eoq2PvAelZtw5Xy5iMGN/0NaaMrYb1pDFxmonbGQv50ssoHC1FmgCCRCOc5qJiNp/pVk1DIF3Ad6YjGuLd7aTzEJZCef/r1WuP9YT681tSgc5xjvWPcyxPlY4woB6+taxdzOSH6aWExbdhAec96uSui3cZX5lZxjH1rMV2GFXgU4zfIexB4xScbivod3bTNDcFWIK/3hU994gjtY9obLHoB1rhIPtDyxjzXiR+6kgV2WjafayIJgu6TO1mc7iMVyOlyu9yOWw3RxJdXDXVzksxwgPQCtQJPcXLKx3FOnbir4SJF27Ax6YI61hLq4fW4obO2kyx2sHbGMUcrYG9bohiDJyT19agmfe5iIZMcjI/SpoLYwefI5LGRywGcgewqNomJ2MxLZGabWgiIoZozCXZCQOnY0kgVowC2+QgE7h3HGf0q3xC6tIcdgcVzGp3E9k8jQxGR5pSUYnoM5wo9DipsUlc6GCRIsqwHmhdzAck+9Yt1PcX2pOba5MFvBgEoPvNjkfhU1nZvcKzTkbpM+agGQOMY/wA+tNS0/s9ba1KHa0pUEc5GSf5U7gRvYxyXguVGZnHzyN1PAHA6VduIh9lIklDKo6YqN2YzFV4bOOe1SPEiwssrM0fVsdTUiOQfTpXunt4E3Y5HoB71X1KwfT5IkkbcXTdkDjr0rtooVjheRUwvYHr7ZqK8sIL0QNKm/wAonr07VvGo+o7nBgdzR7mu1tNOgluGkkWMIOFTaOfwqW50WyllWOK0jUH5pZTxtHoB6mtPaIe5z2j2CCJr+7ISBASuf51m6lfPf3RlbIjHEaHsK2PEzzPAscMRSwjbaGH8bY/kO1c2TxRD3veZTfRC9aXFIOBSmtSRpApAO9KfSloEBpuKcaQ0wG0UppOtACUU4KTTgnNMQwClApxIXrSFxjNABilxTNxPbFLtJoAcWA75pvmP/wA88/jSgClA9aAI3uHUf6vH1NMFyWPJ2/hVjAx0pjRRt/CBQA3aTznI+tApwhUDClh9DSGF/wCF8/WgBwf1q5BqEkQwxLr6FjWa3mIfnUikEtMVrnQW+pRldpYqc5welXIJlecOr+4I54+nrXLCSnxzsjAoxU+oNO5LgdzNG0sC2/liLjcrZ5P1NRoHS3LSsdx4PcfhXMW+rzxHkhx6NV3+3FbYQjIwPPcU7mbgzZmi8yNiVDiT5cdRnpVGfNhKIH5hb7rHsfSnRaxBKV3+VlWyBkjmrrwrqUDoGX8waYtVuVxIRK3Pyn5eD7Un2ZpSPLAAHHXiqsRmsmEN0rmLorDqp/qKVrmS1MZf7rfdI5VhQBHPEDI/nOFRBjKDjNUlYZwGYjPAHGa18QSReY+GyOEHT/65qvLpySYZiI2POxKRSZQ+QtjBRvWhwso2tjd602W38tyCSAPU81Hu7ZOc0FkEsbI3IOPWmiRl+lXPMGNjnIqtLFgkpyKRRdsr8RjY5yD61bkRZMn+I1hBip4q7ZXvlnZJ909/Snclx7E7Rup6ZpnzfSr5ZXUY6HnIqtJGV6c5oFcjUsBkGp0lJ6gGqwyp56U7cARSBlwAdBwKa6AHcBk96iSQkYqQvge9USDQLJHkbQw6EVXx1Vh83SrA4Oc4z2olizlh1xTBFMqY2HpQ3ytvXoaexwAD+tIRggHoaBkscgYDnBqQyAVRy0bEZyOxqWNg/LGgVi2MNzTS+DjGaRJAeKUAZ9aBA0jZxijeevShyB0pOCPSkMwetGKXgUhaoNxelIWxTGekHNAByTzTh6CjaSacBigBNpNJ5eepp9LwKAGCMetLtWnEikyKADaKXaKTdSF/agQ7Ao4FM3+1Lv8AagB2R60uRUeR/doO09QaAJKKjAXs2KX5uxzQA8jNNPHejd68UhPHNACE470A5plKDQA40lLSUDEzzUgPFMNKDxSEKfvVGetPHJprfeoABR3pBSmgAXg+xp2cUztTh8w96AFJPajdSZpOtIB26l3VH3oBoAlzS56VFupN1AjWh1OM4WddoAwCvT8qsi5tJDtSQFvYGufByQByTwBXS2tnHCiQKPmI/eN3JqWkRJJEBTDZ7Y4ojTcehP0q5dxqArg4J7DsKiiZYwx45xWZJWPysVpjVLcyK7DHUVVuXIUFOtIaDUmO23uMBsZQiooZQTuIwr8ZqzbRm6sQHAKk7sUr2AkRVCkBemO1F9LDbRasIozMGbnHatOQw7QtyQInBUk9Ae1c/G89ncRrKcLn5X/xreuSl3sikjGxshgOlSxrYwpwlqoW1XzHmfcO42D/ABNXmnvLiEIsKQr6KMmmsIhcyNFkKAI1z/dAxxU0UXmkbj8v1ociLmbJp7MxMhYn1JqtLYsv3Gz7GurFvHChKhQe/cEVkXzRhiVwBQpsabRz5Uq2GGD6GgCprqVZXBUcDv61EK3TujVAOtOFM70oPNMCXtQODSCloGLk0opKKQC9aQigU7FMCI8UlTFQaaUzQBFmjmpPLppSkB3fhI50CMekjCthT1rmfD98tl4bLY3P5zKi+pwKadWvRN5u9Q2MbQvGKzbIudVS1S0vUFv4TxtmT76/1FXaBiSf6t8dcZH1p6HK5pjfcb6GliOYwSMZ7Cl1H0JlqxFVZamDpEpeRgqjqScChh0INeG7Rbof7H9a4WJAK6zVdYtZbae2jbf5keFZemfQ1y3IO3vQXTJFbineYy9OlV3c9qBKehpGpJclZbWTHXFSWrF7aM57VWc/IxHcYqazOLZR6UDJ/Lz3oKEU4c07HvSAi2+tVZI2RmOMj1q81MZ8cYoAz2iMyMnQnvWHNCY2KYztPJHSukunxDgDJJrLmIJCjp3rSLIkiikbyLkKRt6ntimPsClE59WNWLl2AVBwp61TBrRamZZguWgwCdw6YPOK2/DZ1OK5M0ETyQSEKQxx+IrCtoTK2TxGOpr1LTbSOJAiqBHH8qg96xqNLQTY5X3DE3GeCPX3FY09i1trCX0OTHkhwTyMjGf1ravpitucHLFgFAHArn9G1lpLh7O7kAJYhG9eelY+hJ1SyKsaF2wfeqjX8IvxDgkMm4P2JHanlYCcIjSSDuxzt/OkmUSSRtJtJTnOMEU2BahQ4LSY3tzj0HpVaaxga7NwUHmBdob0FL9qKygHJB+UcdfpUdzcs0nlrgEg4pXQEGj3cN29xsPMTlCO+PWrpYMrIdu4HHzDI+tcp4beG31C4W4SRZ1B+YZx7ggV0JPmR/u8OTzkdD+ND0GV3gjt7pVeYEykHJ6fSrN/AILR2RckkEDPccgVWBtby8msvtH+k7Vfg/cI6Y+n9aSaW5miksLvYswXKsjcvjoQKkRLdzR+QsSt87MAR3H4VTvJJbaExxspb16nn2qGfUDHciO8ZFkwAJtm0E98mlube4m8mKJfmdtwYHoPWgC1pSrHa5VtzscnuasyKWgO4/K3XB5b/wCtUJaCwUWsZAY8yPioZryBIzJLKRGo7A/0p7lbGR4kUppvzHrIMD865M8sBWtrmq/2g6rGCsEZ+UHqT6mslecmummrIEPHWg0UxzgVoMXOTmlpB0xRQIWkxRmjOBQAYpMgdBk0ZzSbaYBvc9gKcA3emjrTxQIRlLU3ZipKQimA2lpcUmKQBRRRQAZxRmiigYobFO302imIduBprRo/VefajNLk0AQm3/ut+dRmORe2fpVrNLmmBUy46qaBIathvag7D1UH8KAKwlqRLhkOVYqfUHFPMMR/hx9KYbZP4Xx9aALcWr3KEZlLgEHD808akSuwhTHu3BGGQD7elZxt5B0IP0NJskXqpp3Fyo1jcxgh7djGe8Z6A+x9Kng1Jg43rv8AoawdzCnCVhRcXIdMtxDJMGLY3DBBFRz6fE5LqcAnqKwRct3NWYdSeMAcMPQ80yeVrYnfTphnHT3qsyvExA59sVowaumMbce2atRzWdzIegOM8jvRYLtbnPswb2NJnFbkmlwzbj90noQelZF3YXFpkuu6P++OlKxSkmS2t20BAPzR+npWr8rr8hypGa5xXI71btLko/B49KaBxLsisDjt6U0HPFTq6zDJ61G0Q6jg0EibSORT0kII4/OovMKnFP3bhjvQBZVtwOaUHHNVU3A8niphIQPU+1MkHUN1qCWMp91sj0q11HNRuAV6ZPSmMpSncBxg+tNJK465q4YPkBBB+tV3TLHcMfSkMRGBOehqYPzwarODGT3FIsnrxQBe3A4FNXqR2piOdozT42BJoEYmcUwtSE5oAqDYBTxgUgFOC0AOBozRijFABRS4oxQAn4UYPpTqKBDMGjaafiigBu0+tJt96eR70UAN2e9LsHrS00tQAFFHWm5A6UdQabQAvWkz+dJ0NKfUdaQDT1oFBpFPNAEgoNIKWgApM4paaeTigCRKY/3qkUcUx+tACCg0UGkAA0mcGkWnMKABvUUlIDjiigBc5opvQ05cnoM0xDTU8NjPPF5qKNnqTUTKQOQR9a1dNnBtRHnleKTdiZOyKKW0sM0blchWB4reEqr82ck02Sz3W5kQ/NWbeeaIlUZUgc+9Re5F7l64n84YU/MO2arjcQfbrUNrERb7SPnY5YnrSg+ROrOu78algRzxXCliDkH061WhdlJXkr/KrhTz5vM3HyucjuD6UPBGQWjOCBRcpMms2Kwjace1bemsJAcBS452njNc5DIEYKwIB6EVetrw28nUH3BqGS9zVv8A7PdQ+U0e1z0+tV75hDZtISQUHGO9JJeRXaN8jM4Hr/Om3q74ol6AEHFIpbFI3DyWmI7dlckEM3AqM3lzEvML49jmr4OTyAasx2YlX7uPfNF0Sc/JqszjC8D3qq8zy/fYmtnUNNVeSvPYgc1iyRNE+1vwPrWkbM0jYSiilxWhYlIOtFIDzQBKDThTBTqAFpaaKXNIBacKYDmnA0AOopBzzSk4FABil2Mf4T+VasSx+WrJjBHUVIQOpxU8xHMN05XTS41dSP3zkZ+i1pRWHnWrTDjYfzqvBm609/JDP5UmcbcEcc/WtC1uVjMcOSAydGHes3qyOpBouYtYVeRvRh/X+ldKORnqK52DKXl1cRsP3cZCE92I4xUPh0z22pNFI7FJQcgnPzetCKR1I602H7gH4VjXDXD38k0cjLtO0Y9B61pWVwsxKZAkxkgfWjqWZ9zqlwl6ZYP9Uny7D0cdzTdVm/tBreWMnyWTIU9mzzmmiIB2RxggkGq2x7a68knKMcgH+YoEPSz/AHW88YqJ7dvndFyi4BPvU/ntK/llliCL1bgH2z60wbZeUfcc9N2P0oC7K5jhWN3f04471RHWtW7tiYQZEKmstkKPg0I1g7hKcR1Pb/LCBVeT+FakLbFAoNCdpgvSo2uwvvVZnJpme1Fh3LqXYY88VI0ikdazulSBziiwCXkjcBTVMISasSNn3NMAxVIlla5hMgABwRUdvZg8yHI9BW9pFrDPLI0w3lQNq9vrV7WLWSC1RoRGsR4KhBn86zlWtLlMm0mcxdSxxosTBghI3BOuO+K6Cz8b26ReVJZTKAflKuHOPfOOa529t93PSiOz8mM5XfM+Nnt+FW1F7ibub93q8uttKlsrRxQgMUPDNnr0PtWfFbLPOkZdUUnlmOABTtMB0a+eW6WR2aPhVxyc1Tn8zUbzZDGI/NbiNTnFJW6E2uz0+yiVIABg+55pZLfewDOSPTpXDSX02gwx2lneSSSAAuWOQvsAa2PC2oX2svO91cv5cRCgIoXJ78gZrNrQbVjVkRIWKb8sOoBqlO7wMNsZk3ZEbbgCT6dK2J7cOgVFwByTVCeMSFYgmQD36Vk1ZiORtL+5g1H7W8shkPD45JHpXUTzXUkH+o8s/KUaUAgnPII7cVPBo1jBhzDh1/jLHrTZ4r5L5JIJ42tsfNHJ1J+vfj19auTuBAmkQld0ixxXgYt51sCvWm+VNPp4bz2aaKRikpGSMHocdaL3WYNPuAJ1k8zPCJjOKqWmsG8vmWzt2j35Zoy24N747GizauML4XFw8dtNZrIsh+8jcc9cZGatt9n0K0SCAfvX4HOSuas3V2tqBI64d+Fjz09aw1DyTyvKxkEpyc9vTHpU3G9EPVpJmG8k4NaUdsjoDuwR2NZMsk1jbGV4/NROrLwR9RVWXxQVT9xb/Njq5/wqoxb2J1ZJr2ixNA08LRxOvLZOFb/69cwBjj0qa71C61GbdcyllHIQcKPwqOuqCaWpSENRMcyAVIxqKMZdj+FWMkooNFAhCaa5wBS9WpJTl/oKAGhsU8NmoDUinCFvWgCQDccD8TUoAHSo4gRED+ZoDmgCWimg5oNAhTTTQeaSmAoGfakKkUoNLnNADKM07ApMCgYZozRtFGKBBS03BpcGmAtFN5paAFopKKAFopKXNAC0uT60zNGaAHnnrzTSqn+GjNFAxhiXtTTHj/61SUUARBcHrUiMwPWgjNN5HSmBoW13syHkdc9COR+VXzcMYh8ySAjqrdfwNYStmnb2GcHFNMhwJri3hky8Z8tupB4FUSCp/wAKczkkgnNGaCkie3uWVhuJ9M1qI4kYdmNYe72NPWd4/uMRii4nE2JVCMQRhqhUvnO3I9qbb3q3HyS4Dnv6099yD5TxTJJgcryKeh29Dj1qkkrZ+Y1aSVWUY60CLAYd6QqNpINRqMnI/GlJznFMQEHBzTHToRUqg5+tEgyeBigRXdBjmq0kR7cirvl54HWo5F9qBopgFe5Bp6TODng1J5ZKnPaoimPrQUZwQCnjFG3FGKg0FGKXNIKWgAooooEFHeiigApaKKACijmkoAXFIcCkLYphOaAFLU00UY+XNIAFJRRQAhpRSGlTrzQAjimDg1IR1FR9DQA8UtNFKKAFpF9aGNKtAEg6Ux6eKY9IBtKelIKdQAzvT+ophpy0ARkc04HjFOYVH0NMRNCkbSqJmKp3xW/HLbxxhEQKo6YrnQc1atnmdxHGu8ntUSv0Ikrmylut0D5e1z/d71TurFrXE8alR0I7Gnwq8bBm+VgegOanuLqSaFonYAEfeIzisrszGW14WtjuU7Dxk1GZVkV0bazL+dTRfvrZY0IZcdQMZqpHGUbPlom4nIHX86YDIpG80qVPTGcU6UM6qG6j0qK481YyyM2PSrWnyQPCr5+cDDCmMgaH5gUkGMdzTVU7sBhz71DfuUYbeATUemzJFc+ZK+ABwD3NFtLjtoa0dssS/MMseue1TpCkjAbQF78VG9zCYhI7Ha/AIGc0y0vQshYZ+U9cVJOpZm05ISzwOY5h2B60zUpHWKFoxk55FPuZraQiRJCrNwVHGaknwSoqWWtijHfohxIMezcVdj1iBQBkY+tKunx3UZEi8HpxWTeaM9tNtztU9yKdkJWL1/qsEi53CsW4uUmwApyOhzUzaY+PkcMfTaRVc27j0NVFLoaRXYZS0bCvUEUuK0LGGkqTApcCmA0UtOCil2igBoop+PajbSAYOKBUm0UuBQA0HFT29tJOchSE/vHpURxUkU7wnMbY9uxoYmasFokQAB5Pc1pR2ce3OMntnNY0WpqWHnLgjuvI/KtFNUjK/KGY+gU1g0zOz6liKb7FerJ5KYI2HaTirN9cxzQByFYltuc5YY9xWckstxMrNE8cadM9Sfwp88sbXMarA4TOJDnAA/xpDJYSGOBgU9nEMofOGXowqi0jW+ovAyfu1UOjA53L61ItzHc3BgjDEgZJPQe1MDX0q7f7e6FlYTKcnHeqqSSW8zuh2OjFQfXtVa3ZoLtGxjYwq5rCvDellI8uQBl+velfUvoMle7llaf5CccqBjd/9eopXiuo1JOAvUD7wFRwu3luhPU5oEDbQ28rz27j0pkj9SEbsq2jnYuOJAcnjrmp7GSMDIG1u4NVEhcoN/BHHXtVuzjCPubmmA++kDoMtz6VlyI8mBgADpWjfKhOQcehqoATSNqa6lY2rFw2elONqx71aC4p3TvRc1KP2JvWkFkf736VfpKLhYom0PrTDbFQctWgaYy5BBNFwMww+9IYT/e4+la1rpdzdt+6T5O7twoq6bHS7T/XzNcyD+CPgUOajuLyRzGmXlydQT7NA0hJwVHpXeSSRTQmOSBWVhgjHT6Gspbu0iYCCzW3T+Lack/WtrTXtLpMxSLIe4z0rlnJTl7pjOLjujk77SLhEZkCvFnOF5IqvpEQN/6lUJH1ruLmKOM/MoUHow7fWsaTS5I9Z+1Wwyij95jofpVqbtZmY9rF/I+0LFvkwVUcZ/OuPkjltbwNKrRuH3EYwRzXqKeX5aEY2t0rD13T4by8giI6/M2OtVH3dQRxOoBZLmQxt8j85zW34a1e00m1W3dJAWfc0nYf1pviDSrfT4oVhUiRiSSTnisMyKq89a1VmguddfeMEHmR20BLKDhnbAP0xU9hqS3TDyo5WAUHzQAVzjkfWuJul8vYA6szLuIX+H2r0Dw2iDQrVMDGzJHvUyihomMsocKzkjqMjGaW3BlchuSBTbgCESTytgKCcjoB6VUttZgjgtpLyN4DIACwXIB56+nSs7ajMfxdBHPe200bK0mDEwQ5IYdj+dXbEJpqxSOkfmqNgIG0tkd/eoPsYGp3uq3jCOJJG8vPQgcZqHXLmJ9JjuYpMvI6mID1HU1Td9EXy21ZNe+ffzJLgbl4AHAxUln5Msvl71V1O1kPBB9CKTSPEFjKgS6xbygdW+6foa5nU5Vm1e7mRsq0p2kHqKcabe5Frs7oQRzwspGAQVIrzu/gezupbeQYZGx9R2NSG4mHSaQf8DNVpZJJ5syOzkDGWOTW0I8o0rCIML706gUHpWgyOU4FNg5U/WklPBog+5TES0jnApfemH5nxQA5B61DI3741YXrVWcYlzQAdTxUrriJfyqJPvVK5wR6UASMcRqoqMdRRnNCc0wJA1IrFnx2pJDtWiP5F9z1NAEh4+tIAcZpgk3dDil257Z+tADxt9RRlR/EKbj/AGR+VKP90flQIXcn96jcnrR+Aoz/ALNABuWlBWk4z0pRtoAXijApMrSgigBcUFaMijNACbaTaKfRQAzbSbakpKYxmw0bTTqKBDcUU6igBtJin0mPegY3FJin4oxQBEyZ9jScgc1LmmP0NMCFutOFMbrSg0AS4yKTHrQDTqAGYqzBdkAJNyP71Q7fSmstAi+2MZU5HtTBIVNVEkeI8cj0q0pWVcqee4pk2LiSBl5OPpUyMves0EqasxM7EBXA+tAmjQVCeRx6800n1FRqGbgvj3FSBB/ezmmSNxx6U3NS5xTWGR0wKYhhKntVaWPkkVbKDZwaibAGN2aAMWlxRRUGwYoxS0UAJS9qMUEUAFAopaACigmmM3pQApOKYWJppPNFIBaKSlFAxpFKOmKfKhVsH60wcUAJQaKKBBQODRSHrQA/pUbjDVIORSSDgUgGA0tNFBNAC9TTxTBTxQA8U1+lOprUAMFKBxSClFADTSjtQaTtQA/qKYVp4pGoEPtLV7iTavCjqx7VvQ20cCBIEyx6t1JrPt2EMKqOO5q9b3whySoNZSlcyk2yR7dwemT69qqyggENU0+tADtmsi5vHmJwcA1KTYJMSK7lhuT5MhCFunUV0FrCLof7R5Hua5Q8dODWzpuolFHOHFVJWHJGlfWcccB4+bvmuVDtDM2w4wa6G9v/ADtzMcDFc2Tli3qaIahEkuJjOVyMY7VHRRWqVi7F7T7t40ktWAeKQZw38J9RUsUmJPJVA2eDmqljGzzbgOBVkLtmZ3ICoeOe9ZSWorGomjRRwicMxYc7c5FF+WEKyJ/ARkVFZeZ9uLM7mNUPynpmrNw22yT1Z+fwH/16ze4titFqboOGK0suqvOnludwHTjpUxtredQo+Q4BViOD+NVJLbymKsuGFGhJJHO64AJIHIqjJbymV3XjcScCtfSreKZGeU4VTznrUc6Bbl1H3QeKm9mUpWM2AyfdKbvYipJLVWGVBRvQ9K3LfT96bhgL3JrOuZFSN2/h6L70+d30NFUu7WMp42jbDjFJVqOVZF8ubkdjUE0bQvtbp2PrW0ZXLcbDRS0lLVEi0UUUAFFGaTdQAuKbmgnimM2DTA0rFrUkA8Sf7fT8K1FfawwBiuZV+aso9zENyB1B9uDWcoXJaudWJIJAAw2N3KfL/Ks+7+QHdJvVuoJ5xWOdSucYJT64pu+eYhnYmo5GKxuKqHTfJJw6fc5yQDyVz6ZqtZXlvauzKCSeCVGapw3E8VxFIZX/AHZyADV+eOO6kSeEKqy9RjG1u4o5bbgWBdreS4jJRccs3WtK9k+1aVZ3cDbhGxRv5f0rMj0rKhj2q/o1q7aZf2LkYcl4hnp/kgUpq2pUSq8IlQZ+buD6Gnh3ABfGQuOD371n2195KeQysWLjn0FX5Uy65YYfhT6mixNhQzMnqW4+lRyu0WFSQ5HbOat28QjU7zz2qpebWnDoOo5plw3Gbmc5ZiT71ItRopPap0QmkboUUtPEbUvlNSKIqKk8o0GI+ooAhNaGnaessZurs7LZf/Hqr2lsbq9jtwcgnLkdl71oX8wnuBbxcW0PGB0JqZS5VcVnJ2RFf3slzF5cC+TbDgADBIqta2DS4Y/Knb1NSu67sEcDjAq3aahbBsSfKR2bgVxyk5PUuV4RtBE9ppigZCY98Z/U1akslGH2JuHRi2D+gp66jb+Xu3gAe4rL/t2HUL021mwk2DdIw+6o/qa2UYpaHG3J7lqW4lLGP5SqnBJGSR7U6K7MW1Np7gBeQPT0p0dtIy7gME9zVa8H2OIzN1Ubse/YVneS1JGs5guzaG6bb1VDASFJ6fMPeoLpryPVUvrZoZI9nlsk0gTLf7NXmSWZPPIwzHoOgqjq1vFHaRNOOFmQkH13Af1qk3cZDrEKSwtJcpNJcuoCLHyoJHPPpms2Xw1BbW8kl1dBii5YAYA9BmuiGnZfKnKetYXiG6gY2tpI+18sZGxnAHStIylsI5+GBRIUgThzxnrXc6aW07To4Rjee79FBrl9OtTcyFoednPPBNdDNOs6TqpwY4xge+c1c2xJlC8vri5mC3JxGjcoOF9jWjaK8xBOBBt6nnd9KS+sPt1pFFM6nlWZemR1ANaCxSRRILdVMSjaFxjAFZNX1LRSvokmZIpkDIDlIj0wP4iPxqJGhiUoyRiIDkEDaBViYSSFv3AR1T5WJxwSMjFV5bWG4jMTr5idxmhMG7nIanLbzXztaRLHCOFA6H3qtxiuj1bw3stWubEEbAS0Z5yPauYB4rsg01oUhZG2jNMQYHPU0378nsKlxWgCU0ninGo3OBQBDKetPiHyAVE56VNH93NMQ9jgU2MZ5oc9vWngYWgBB941Wl5NWB/Eaq5y9AD14FD54pQKRuaYhR0qSPrUQqRTgUAEnLCnScJTIvmkJp833cUhkI4qRXIqOlFMRYDA07FVgcVKr0AS0YFIGBpwNACEUYpaKYCYoxTqMUAN20YpaWgBuDRg0/FJigBvNHNOooAbzRmnUUANozS0uPagBtFO20hWgBKSlxRg0AIaaVFOooGQtDnpUZjZTVmmtzQBCrVIpzULjBpVamBYBxT1Ct94VCGzTg1Ahzw915FRYaNsrwamDGn8N98Z96AGxzq4xJw3rTzlDnP41BJD3WkSUpw/K0Aaltcg4VyB7mtaKxuJV3LGdvYjvXM8EZHIqe3vJ7cjy5XAH8IbinchxOiksmhjaScbV9TWVcaim8iFCyjgGta21C31G2EHzCT+IGsnULcQXAiIwueOKVyV5lY3UkjfO20egpyugBwefWmmFWHykls1HIjRnBFO5dkVaMU449KQ0igpKWigAoopCcUCFppbFNZqZQMUkmjtSUqjNIBtLSGigBaU9KSloA13tftWnpLwJQp6d6x++O9a2kXHyywEADG8c96zJ8GViowCelAluR0UtJQMKDRRQA5KXHGKanBp9AEJ4NJT5B3pnpSAUU8U0U4UAOpGpaaaAGilFN704daAENJ2pxptACinCmg0oNAiR3kK5AIUcZpgincZEchHsDitfRiqQSFhnc3erztvOB+VTsQ5WZjW+lSPEJZm8tT0XGWP+FD6aRKqiTKE8nHIrYHUo3GKdNbhYi/XHNK5PMyobdBEI1jBQdMjNZl5ZmEmWDK46rXWQLEsAdhxjNU7+1XcWQ5HbFTcLmLcabdFBskDjAJXpWW6NGxV1KsOxrqIpJGh8tevc96q3tl5keJBz2buKcZWGmc/TkQuyqB944z2qxZ2hnvBA/AH3q6Gexgjgj2bcKeg7U5TSK5rGXZpi7jiUHABJOPaoba1aS6LyAgFiAPU1tSW7Q7UVxtqqfkZXx9Ky5hORpwWipAc8YHGazp0dVCPJv254AxipHvnaPYDgdzVctvbLcL6UiS3DKoghzwSu7ntyajnIbHOfSqVzPhhsPPTAoW43gDv6UrAWrcuI5QisQvzYA61NFE04Y7ZIz1wwwWPpTbdHMQwSM9hU1vE8kzKrHnnB7VDAsXEsgtigRl2qFIAyW45AqKPTp7iESCPAxnaeo/Cn3KtHCFIwD3xUqXSpCjeWG2cHBwxFSBmXFjgfPHt98Yqu0G6ExsckfdNdQyxXFqHik8yNh92TnH9RWHMiq52Zx6GqUmjSM2tGYPmAEg8EcGneYKL9PLujjo43VXzXUndXLLO8UeYtV80ZpgWDIuKb5gqAmjNMRP5i0xnU+1TWthPdKGTAU981di0RJDgztn2XildILmTuywA7muqhtpHVY4ySFXAFZNz4euYovNgcSL1HGCK6HSn8yCKTo4HzKeuamT7ENlCeww37yL5hzyKjWEF+B0rrJ/Kkwkn3ZAShP8AC3dax5bbyZwOxPWs7sRlTWe7nGGPOfWq+m3W29Ns+VDnacjoexrr7i0SSDYMbkAIP1//AFVyOp2O68O3KueMep9aad9xo6NDLHDgMrEjB44qLTJzBqSFmwCdpz71RgN2kaxvMmQMdM/rSyCYMrRbdu8MxY81LKW4mrWZstUuZSMQgFk9OaxRdzFUXecKdy+1db4kgkvLO2xKVikA3cZ6VjLo0LLhJHDeppw21LbVyNdWmZMSKGb1HFMa7diCpK+oqvNay2svlyr9GHQ0qiqsi4+RYW4l/vGpVuZB/ET+NV1U1KqUtCyYXMn940v2iU/xGm7CoyVOPpTSTSHckMsveQ1FJMyrksTSEE1BMeGPZRRYDo/CzGOx1C9xllGxT+Gf6ikjkaKPOcsepHam+E23+FboYyWuMfotW4bGWUlsERr1I61z1V71h02ldsYkO7ljtUdWI6HtVWfU7OFjEkTsAcO2AM/nW28UEVsIWO3cMh3PQ1zdzbf6eJ5JAUb7pB+XOf8A61TGC6jc7hqGqLcWTRWykMx+Y7P4aPB8YinucDqF/rVXyUjkZtzBApGB/Ef896fbzC3tpTDPLbvOwXaIxubH+12Fa8qSsjGd5Hc3Oo29rbtJI6oqjqxwBXHS6w2satAicWgfd7uRyPw4rGvYruRmN15rRp1d8n9TU2n7YJYZg+GDACPb29SfWhrTUytY9ItnRbZSxGBXI+ML43BW2iJxnc2O2On+fap9S1lLNERHWSRzgKrA49zisiW9meylt5miRXO5nC/M2PeoTemhJ0Og62biwKP/AK2MYb/GuM1eeW7vpZ4/73APoKtxW1xa2Md7G+1ZWKj1I9/aoJWM8pkKqGbsowKuO9wuT6bfpb2hkBw75Cr3461paTexTW4kzks5VjWLYaXNeXMpiOECH8z6e/FWY4w062Fq6RPjku2Onb60TSY0rly7ivri4ksIXYSPJvznByOhz6V1mmx30NkEvrmORlHMu3H/AOus2zfz5VuPL8vZHsyR83HXJ/CtRUE+3DbyRwB0H1qVK+gDbgm4d/LAb5doJ447/wAhWXPe22npBJdCRRISC6rkKQehrauFEU0QyACpBHT05rJmSGdHhu13QSnDeqN/eFKyvqBdttV0+6+SG7hYkdN2CfwNebXqGG6nixtKyFcH61JdwfZrqWEnd5bFc+uD1qvy77ic/WuqEbFixrtWnUdqStAA1FJ0qQ9ailPzUAQP96rK8AD0qsfvVYBxHmmIB80hPYVIelMiGFz60r8JSAYPuMarfxVZH+rPrVY9aYEw6UjUq9KCQOq5piG9Pegk0nvR3oAniX5M+tJMealQYVRUMpy1AyM0opDRQAtKKSloEOV8VIHqueKcGoAtKc06qyvUiv70wJaKQHilzQIKUUlLQAppKUUtACYoxS0UwDFLtFAozQAm0UYwKWkoASkp2KMUANpKcRRigY3bSFadiigCPFNK8VKaQigCBkyKiZCKtFaaVoGVgxFSK1Dxc8VGCV7UAWM09WzVcNT1agROKUor1GHxUiOAaAIzCy8o1JlgfmGDU5IPSmNQAkblWDIxVh0IrUttSjkwmooZB0Eg6iskYpwz9RQKxo3Nk65uLNzJCx7dV+tQw3IWUrcjhhjJGcVFb3M1s+6Fyh9OxrRF5Y3sQivYfKcdJE6GgRi0UtIaCgpM0hNNzzQApbFNJzSHrSUAL3pKKKQwpUOGpKBQAMMUlPc5A7VH3oEOFKelIDg0uOtAE8cMiIJMEClkjR1ZlJ3emKak7hVQnKjsakSJpVYjjAz9aBFOilcYbmkoGFAoooAOhqQHimdqVaAFbpUNWMcVCwwaQCCnimCnCgBRQaKaTQAh604U00ooAWmmnHpTTQAClptLmgRoafMPLaPvnNaEEi+au4spzww7Vi2ylrhQDj3FbMbrkYGKiRnLcu3ULH94u1mxghT1HrUMdz5luyHl2+UA1Lh8DYefQVX+ztF+9OCxPAqGSPmeWABH4B6U1bn5CDRMWkk/e4YrwAO1VmR93ThunFTcC1ZXCRMxZcg1Zu5kli3L+VZZQopyQD6Z5oM2VCryaLgRJC0d19oVsH0HpWjIoz8rl1OCTiocqqAHGfWrcSbhx0FD1HcrzXe0gbEIHGT1puy4cN8igHocc0+4tlSdJwAcHkHpVtZt+AoyT2pKIGW8JGcZCjqTVR5sE7VJUd63btB9nweW7ms+w8qTT5Y5lywYgMOD1qrDK0Vu8yh8bV9TUj2m0bt7HbyK04ApBZh8qjpUk8Km2ZhwcdKQrjdMuITYvv8Av4yKqQaitvqqMxGCOc1XtrSVE+dtvsKZJpqOS258nvmp5dQOj1CeK4tDtIL5BxWMkw+0iJ2CqR1PSqQu5LVzFK24D+IVWNzvmLE4GeDUqDuVGN3qact81pI8fUHuvINV2vfMHAqORS8ZLfefkGq0IJkA75quRGvJEdqY/eR+u2qdW7xhLOcdFGKh21tHRA0R4pcVIEpdlWIhxRipCpFJtNAEtndyWcpZOVYYZfUVuWV2ilXQ7kNc9tJrTsLAq2+R5QMZIjA/XJqJJEtHYQzIyCSJkb1Qnaf8KzbtI9wltXK7sl06YNQ20Kck+Zz0X0pLn/WL5UjlgOc8Ef41kSTxX8j27REswxuU9waHvFNusjtuZiAMc4B5BP61SixlS2QQCQc4p1pKIo0VowqbcFAcleT370AXV1B/OZhNGUIxncO3/wCuqfm293JI7AyAcccc02SSFBsjVUjHIwoGc0wSIBuaVc+hOOKBj1QDHU/U1ahGRk9R696ihhaflXwvqKsG1RBxK24e/SgC1JufQ0JJLLLzk9Ov+NVELDpVyFHfQ7pCcskmc9M8iqUaysu7bwO5FKJcjOu3nlmKzN8o+6o6U2OEsCVGcVfmRJipAw3QjsaltIzBlXVcNyM1XMWpJIzQpB245rYsNOZgvHzHue1LPDkI6KmQ3TPWr3mSApGfkixkr3Pr+FQ5XE53Qp0/y4lYuCTzwazrmzRpVCALgfMfWtWSRpVJ5AAxT7WO3VMshmmPOD0Ge5qLkptGRHpQdseYfwXJqvqGhSG0k+yOJHx9xvlJ+ldNLsVCUI2j7xAAGfb1qFHT5sgnPTilzyTK52Yvg6OeC2vtNuYnimYCVEcYJHTj8hVmG+8kCB5BCWyTITnB6dM1WtdO1K318aq1xbuzNh0Bb7nTaMj0/lW3eaVYalKWU7JG/iXg/iKqVm73KjO2hyNxM8uoTM8zSr0V2+79cHtV+yMTA2beW4PIcHbgj39Kkk0C4SZ4zNCyD/gJI9xWhJpNtplibm5CyzkYznj0HFVp0DmKWqx6bAkYiDSu/ULIMLVa8SFbTzpIWiwuEbzASRxjIxVEyv5rhR5nUBe4yea1ItPe8FnJhXt40y64GF57+tFrBczn1IS6efMuJpJXyBEUDAenJrLhMu4uiAuc5DJn68dKt3Bie+lMagLvOwAYWtXw/En2uRWCmNoyG9KekVcTdzn4kUXXmbVRWOcKMAU86h9nuo5GjLRq+SB1x7VoXWmTWx+dC0YYhT2HvUkOl2VzbyNLKQ8SFmKNlfbPHFJyg9SLXJ7gx3+lRTWzO8CHHzgA/iPWqdtYyXdx5UQ4Ay744UVFodvd3s5trSPbb7syM3Rff6+1aWu6hDpNuNN08/vW/wBZJnkf/X/lUJW0QcmpPczS6LpoFrERHn55Wxyx6AZrIhuTE4miSMSdQWQMQfXmo/Fc8jy2Vv5jmNLWM7c8Zx1x61jzyzEKpJAx271pCPMrstWOw0u+mSVpEZBPIQDERhZff2NdVptwJo2bYyMB8yN94V5bY6hLazRSuCyxuG9+K7yO+DtBLDL8lwmzP61jOLpu5MizJL9pumcnIU4CimyeSiOJsnP3ABljTbgmO0DW+Q+/byvfrVm3hSOJrmfBduxOMD0rD3myTn9S0WXUVUxgRuOjMOo9DXLvH5Ujx7gdhIyOhrvNY1GW3tHaGMGRhhFT5j9a4JlZDhgQe+a7KDdrMpDaTrmlNNB+bFdIxGqF+pqVzjNQE5NMBhHzY96sSfwoKhXmQH0qZPmbdQIkxgYpkp+XFSE81DKe1ADv+WZqo3U1bA/dmqrjmgCSM5WlccUyI8U9jxTERk57UsQ3OKaTzU1sPmJoAsVXk+8asE4BqqeTSASiigUwFpwpKcBQAxhzTae9MoAXNPDYqOloAsK+cCpAwqsh5JpUfnFMC0DkUuajDingigBaXNNpaBC5pabRQA6ikpaYBS0lFAC0lLRQIKKKXNACYpMUtFAxDknJOaQrTutGKAGEU0rUuKTFAEBFMdM1YK0wrQMqMhWhWqyV9qheME8UDFDVKjVVOVp6vQBbDetB6VGrBhQWxQIQ5pyMaZmjeaAJwQetKU+U4qAOakST1NAEeajLUmaSgBc0lFFAxDRQaSgAooopCClFJSigBTTDTqaaAFFOpgp2aAJ48bWB644qSGXywffjiq8eWcKO9WmtnRjypwM8GgRWmGWz0qId6tyuJIgpPIqp34oGgopaQ0gFFHQ0gNLTAeDxTXGeaUUp6UgK/el3UMOabQA8P60uc0ynCgAoFKabnBoAdSGjdRmgQ2looxQA9GZSGU4IrQjuVcjsxrPQClYUmriaubSXDBcFuPSnxF7mUAPtXucZrJtXJkw7ZHYE1oxTeWeOKzasZtWNQ2qlCsZYqPvOe5qG6VY/LRCCxPJNVzett5NVPtDTTgg5xUWEajWgdzwpAGMkcmqf2dEmKK+1SeSecVYR5mHPygetZ927xT5blW6EUWAfIsWQAxLBsc9xWjaPiI55xxVWKAJGJN+9XPUjBBpQkkTkqwXPXPQ01oBI825Hjbqehp1sXA+UAk+9RDE6/MCrAduhp0cTRnO7H4UwJppsRkSLg+wqkkYhiOz7rHNX5H/dFXAPvVWOMuvH3RSYxgmKoF9TVmKUyYU9KrlE+70Hr6UkZKMVB+h9aQjRjVMgH72ePT606YqzbIlz7ms9Zm8xuR6Yq5BIqHLcArkGgQLpQkBYoCe+RVO8sVgb5kU/hW4L1FTccYPIAPT61nSypNMZXI2oQdp6tz0o2LiZNuw5Ewwmcggc4qIhbeN5n6k4UVcu5YEjyVx8xIyevtWTcym4UsRgIeB7U1qdNrIYjEgk96cKYpxTga0RA6lpAaKYC00gUpppoAtWMIkfcecHArbAUMkaD5U5b3NZFg6Q24klO1S5Ga1LeRfP+fpnn3rOW5nI2Y7PfBgLmVhkZHCj1qo0SW7HeSXGcMe/FX21CMIMHYtc5qmoiWcIh5LYGO1TYRaUCTDgADoF/rTo4AQWbgVY0WITSuWIGFwM+/Gan1WSONWZDgHpntSsBmC0+071B+Zfu1mCAz3Cxf3j19q09H1K3ljfOPMUnKn+IetNkaEatG0QVVIOQOAODVrQC9aqsLCLHydqku4y7D5Qijt3NHmwiL76Z65LCm29xHczojZIzzx1pWGXdNA+x3ccR/h4wc8iorix325ZHKFxn5eOa0LSJIJEjXqykN9aom58qJxLwsZJP0qFuW9jI08lZHMzZKHaSexq5JNGzAKQWPTHasZSZhIxJxK25lzxTI02XGdzIuRggcfSm1cGjeRS0BLli2OKmhu5k+YtnHGTUmjqJlffgBRznvUIAmumVeEHJxWTRI9LmTBDAYY5JB6Vbt5nSKRVmHzHg4x+dQy2hDp/CjD6496ctwYJpIGYq2fvgcEY6ipGi4Yy6wxtvKgjcQPlC+uauxpBIAIY2dc/e6A/jWP95NgZ/LLAsCoIYfQ1oCb7GkCpIpRmCAPkYB7A/gaFbqBcNkjclVUemSf8KglswELJg49aLi7dVwIZHP8Ad3AZ/E9qwLzxDfHdEsC2rcqA/JGP0ptJ7FRi2bsSu0PmANmNvrmoNbhkvdOVYcuwOdo7/WuV07xVe6ZcMl5unhJyQfvA+1ddpmpWGpIHsp9pzkpnBHtimouJTTW5hx6FeTMoaJYsnlifmxW2dJht7NkhLBsEAkZNaR4VlOQcZB9KrSM32QhWX5sgEc5NVJ33JVzgEh2TotwxI81Vkwcbeea7iHT1hi2xKsY9AKw/EFj/AKF5scQQrkTHaQM+v0+lQW3iHUba3VHSG5RVABbKseOOe/5VhWpuotBtdjoQucpgEHqDyKq3mmwSWkiNiKI4xHEMAEdSfXmiz1CW+j3mye3I45OQaZqF7BYxNJfXAC/wxL1b/GuWjCcJWZcYvqTI1tbaX5NozRQIvzSjAz6/jXJW+mSavqvnwxrFZoxUE8k+/ue9Nuru/wDET+VaRmO3U4CA4H1JrqPD+n3tlaRwOkUipnDhyP0xXZOTitNxTaWiMPxVoc28XMT7xFEqsmOcKAMiuWLnaDnpxmvQb3SdSvb+5NtfrBE+AYyMnoOnp+Fc1f8Ahy50yEi4wyE8SJ0H1rWhU0tJkJmErYznnNPEs4jjCyPtiPyYP3ec8Uslu6E7fnUd15qe3hUI251DEdM10uwzUsPFWoQrCkxSZI33HcvzEd+a6O1imuGil0+5U6U6lvLYDch/u+vWud8O6IuoStPcH/R4zgKP4z/hXVIsFs+xYUSIqVIVex9u9clWUFoiWP8A7NLLuUgoRnIOc1l3tkkqlHjG09DjkVVtJ9YttQuohPGyxYBjcYQjsVA6VS1i/wBT3YmKxRt0MXQ/j1qIw1XKybGTcRmCeSInOw4zUI+8KVjTOnPpXejQJD+tRdKkPLD6Uxu9MRGv3uO9W4xgCq0C5bPpVroKACoX5NS1C33qAJB901XepwfkNQP0oASOnn7tRocGnFuMUxDTVqBcJ9aqjk4q8g2oKGAyQ44qA1K5yaiNACUCilFACinCm04CgBGqM1I1MNACUUUooAcvAoB5o7Ug60APzzT0frUdIDigC0GBp1Vg2KkV80wJqKaDS0CFpaSigBaWkopgLRSUUAOopKM0ALRSZooAWiiigApKWigBKKKWgBpAphjBqSigCu8WagMZ7VdK0xkoGVVYqalDZpXjzUJVkOe1AyamkU0P60/INACCkNOxSEcUANNJmlNN70hC0GkpaAENJSmkoGFFFFABS0lLQAU006kNACClpKKBD4mKtxVkvJ3NVEOGq0F3AtkD2oEI4XblTmq7danBA69ajkXHbigERmige9FAxBThTaUUgHClPSkzRQBG4ptSMOKjoABSikpRQAtNp1J3oAKKKWgQnNLRRQA5auWUUMu7zgSR0GcVTWpY5DE4YfiKTE9jUFjEwyiAYpjwMOhp9rebcMrA1YkkWbLZAb0xis20Y6mXLBKeQSfamJlHDDqK0GyvOKYkfmtnbhR95vSlcdy5HKJYl2nk9qa8BGWIyOtShAxUW6qka/m31qR9+doOM8EdqQGdDI5YwohkQ/Nwfu1bEatti34J7E9KFRV37eN55AqO0t2iuJ5GOcnap7kUgK0cnlSOkgZV3Ha45q1nK5W5THuKnbYV+YcHtisia1KytlyozlSB1ppgWJZSQFMu72FX7bYlox4L4wPrWDNN5Mio64z/ABA9avW8xRB83HWhlWLqxD7QI+vQ1Yu7bZIvl/xKV+XtVC0mBlMgOfet2KZXCSHB2ocfjSsIxZYX83Y7DepxvVeT9alEe1gu9WZT/CwA9+tOjuBHfyyDqG4qbdA8jSYAZuuKQhtpC1xc/wCkJ5cYHAJ4b8qtz2kUQyUqkbiS3ZWgI+X+EjII9MUsuotNH9xRnqAKBooXsMUrFSPoR2rKgjws4bshFacjBmz0qlLHtkJ7N0NVE1hLoUwOlLzU+PxowK0RZDRmpiopu3FMQzJozTwKXFAEJIq2+pSltwRBgYAGarMnPFNIx1otcTNQNLJEDI5BP8I4qEwLwV4IOc0QXSvGFc4YcfWpBLGSUDqXI+UZ6n0rPUz1NK2uWiiO3g9yKzNU1Frn90jcfxEfypIJWuYSsgC7TgqP60SEKMYAAoWgIzkJjYMp2sOhFTXFyZwu4YI6471IbRpf3kZG0+nNCWEhUs4JUegq7ou6DTLhba+R2xtb5SfTNb9o3k3wJ4GawltUVs4J9jWsrq9ujZ+ZODUyEzo4pj9pjP8AtVj6p9qk1S809BujJ8wNj7i9Tz6daYl3M9xCrHEYI4Hf3JqTxhqnlD7FbpsadAZZOhK9gKy+1Y0jsZEl1AvyROCi/wAX973pPti+XsEgCk5IrKA4x2ApchsDGMelbciGdnp15ELFpY5F8th8zE8D1pdEmjn3SqdyMcg9M81xZJCeXvJjJ3bc8Z9cVueG7lVRoi3KnIHsazlCyuZtHcSyKtp52OQCv5n/AOsaw1IlutufYfSpZrwvbpGD8uSTWZb3S/2jw3B+UGsXqC1OvFss0YK4AXG0DviooU3aiEwBsYkjt0/+vTbW7KtCCOAMGor2byNRaWM/dwx9+ORSdtwNaW0jkTbjHpjtWBqmn+enly5DxnII9K6C3mWZBIj7lI4qrqC5dHHJztqpWtdDi3FnHSaRBM253cn14FNTQ7WOQSI8yMP7r4/kK1LgrFO8e37pphmCr836VSOnfUdbXl5aqEjupHX/AKa4ap5NRuWzmVBnssY/rVDeccjk9Pagu3U4xRYLImmuppdqNKfUgKAKYbiVOVYg+wFR55yRyetOz2oshj1u55OGmk/76PNQypHnzHRWb1IzTQfvL/dPFP8A9YuDRZCE0bU7Wd5EhjEbA/d6bveuktr5CohBRHbgAnnNcFLo04uQLfDhjgAnkZrvdH0eLTNPSFtskhwZGI6msKlH3udM55rXUkMjCeUWzlyrfvBt4U+mfWq11c+chSaNcEYPoRWjbMkJkjeTLbyTuPqcj/Cs/V4FkDgcHGRWM46J3JW5zhtYrYnyEUKOx5BqPUre0vLQXFtEIHjUK4wBk+oqGeVn+8cAdqoG9DS7R9zO089feu9J2N7I7zw5bCPRLfopZQzED15NMuUFxcBIemcE56j1qpFqsUcaWcMyO4ABWM5/XpWioitbbezhpHHJXn8BXFN3exgzL1K4jtopLkswVZAjBVBJX+lRXcSMjRFAUYY55zSamh1HRrsxkJFEpYe+OT9en51yUOo3cUPlpO23sDzj6Zq6dJyV0FivIpSR0/usRTCc8UrMSSTyxOSaAK9FbFBjAqJzhalb7tV5OWApgTW4+TPrUxpsYwgFOpAI3SoSc1K/SofWmA7Py1G3Q07PFNpiIx1pxpveloAdCMyD0q45wtV7ZeSalkOaQEZphp5phpgJSikpwoAUU4Ugpe1ADW6VHT29KYaACnCm04UABNC0GgdKAHUlLSd6BhSg4pKKYEiualVgarCnAmgRapagWTsalDZoAdmikpaAFopKKYh1FNooAdmjNNooAdmikpc0ALSUUZoAKKKKACiiigANNxTqSgBMVGyipaQigZWaPNMwy+4qyVppWgZEHBpwNI0YpuGHSgAptLSGkIKWkpaAEpKWm0DFopKWgAoFJS0CFpDS0lAxKKDRQIB1qwqnbu7VWHWrCsSm0UAPO0rjvUbnjFOFIaBEJ60Clf1ptAwoFLSUAPFFIDS0AIRUbDmpKa4pAR0tJSigBwpO9FFAC0UCigQUUhpM0APHFKx4pgNKTQAqsyHcpINXbeW5k/1cZf6Cs8mrlrfmIbXzj1FTJEssh7gyiKSPyyehboauzl4itugIjAyxx941FE0U0LSZIUZAJOMGnSb/AHI9e1ZaGZbtSQpCnn+VNluoYpEXOSTyagXzXTykGM9Wq0tnFDD843sfzpgR3cgjtyYjlicrjmmWLPI0jzcHoB2qIxsGUgYUnH0pSXjbKnOKQFvYHJVvu1lGTCBc5IJHNaFzceZaL5XDPnd7VnMmBSaGineEsFLVCZX27Q52+lPvZNzBB0FV61itDRGjpkuAyHscg1rJcsItoOKwbVtqcdc1dE2F96zktSHuSzXAjm+vWpo7juDWXuaab5eQOtWGXywrycRj7x7/AIUWEXZZ1IJzgVQN7tcgfMOxp4t0LsJWJw2A3alm02SMBtvynow6GhJdRq3Uge7Zv4doqPzM0jLtYq3BFIVBq0kaok60mCO9Myy+4pwkBpjDJ9aaXNPYg03FMBNxo3GgimngUwBnPrTCSe9JRTEADMwVRknoKuLYYXLklvbjFTaPb7maZhkDgUt3eJFMUzu57dazlLWxm3qBlRZNhwsrDOTwGPvTfmkRhNEUOcYJ61at40lKscMh71butPAjU5yrfdGcN+FRzIVzLs5GtSUVd0Wc4zyKtxSn5tjgg9QT/SrEOjSrGWcEKP73X8ahaCI5V0BI6gijmQFZiueDgVfhtt0IZQTvwTzUQjRFIZcg4A9qv2U7C3KSRsjDjLDGRRe40I0IgZWiRSDznqRVjxPaC7SPaoLGIFT6HNRWsjOzKxwAeeK1rtVa1gJ54xUbNM0jscDPbyW2FlQqT696g78VqeIHU3UcanJQHcfrWfbxPcXCQx/ec4ye1dCelyrjG7VNbytauJk2lvr29KLi2khlKEZwcZHeogjFsBST6UaNAbOoaiGt0S0fcZVyzdNg9PrVKykYt5TZYdj6VHBayeYC67RWnBAoyQQGPUnvWdkkVFG5ZaspCCZgsoGMt0b3zUmpTlLZmYcv8oJ71gohZiMr+JrRW3keGOKSTcinKj0zWLgrjUNbkml3FzHlkkZF9j/Sr82q3RAi3q3OTlRVcBYo+mAKroSxLnqadi+VMnuJmnk82Xbuxj5RjNVx87bj26UE7zgdKkCYGKY9ho5bnoKOp3HoOgoxuO1elEh7CgY0nA/Gn9waikOEFSIQyAk44/M0CIyds31pWPlnPaknHINKw82H3oAtaNLG140xwzR8f7pxXQLdNK4B4X0FefWF/Np93Jb+XkzSDBY4Az3967OBikOAd0r8CuLEOcJeRzz1ZXvtQS2uVedgsczYDf3T2z7cVLLdhYHaQ5WMZ/8ArVm+I7V7hYLdACFbc/PoP/r1Vktm8gKTk56E8CnCgpxUmEYX1KVw5EMj+xNYPXk966O7tnNqwXDFhj6VmjSJyoyR716MLJGkkO0y7m09lktiu7O4KRw3qpol1C+vPMVGaKNnLeWnAUE9M9aint2F0qAbUTAFWUGLkjt0pSjF6k2Ol1eRbTwpJHH8u+NEQfXgj9DXCZ4roNTuXm0yCB2BZHLDB7e/vWEy4NTSjZAxgBp1KBS1sIjkOKhQb5KfK3Wi3XnNMRZH3aSl7UlIYySoqkkqI0xAKQ0UNTAjPWikNKOcCgRah+VKDzSjhRSGkA00w080w0wE708dKZT1oAUCndBSdKO1ADGplOam0AAp1JRQAE04U2nCgBaTvS0hoGFJS0UAFFFFMBc05XIplAoEWVfNPzVUGpFcigCalzUYbNPFAC0UUUAFFFFMAooooAWiiigQtFNpc0ALRSUUALSUUUAFIaWkoASjFFFIYhAphHFSGkxTAq0hpRQaQxBS0lLQAlNpxptABRRRQAUtJSigQtJRRQAlJSmkoAUU9CajFPTrQBL70nFANLQIYwqOpiMjOahI5oGLSGlFBoAFp1RinigApD0paU0gIDQKc4wabQAopaSloAUUUlFAhKKWkoAKXNJRQAGm5wQfQ5pxptMDYWdZ7ddpAOaeROGXczFSex4rGR2Q5U4q1FfMq45x+lZOJm4nQWhAJfpjvVjzfNBCgKPWsO0vGlLIW4HOK17Yh0469qlqxNiGRgrFBj0yxxiprbDMUdQp96jumSFCqjc7H0yTz6VPuMTsrqQAcZPr70gK95AsfKrj3FZN9IY4AV6scVt3LgxkE5rB1BVMAO7BB4B7047lIzup560UtGK2LFSQp9Kf5rSEIvGajxUtlgXSE1LXUGjZsrYKu3A+pqW7jVYiuQc9RTY5AoJ71FI3nOVzkDrXLzMxJbeZDtlKhkdeQehxwf5VtQSQyWckSkFMZAY8r/jWKEBiCjCqnA9Ka6yWw3n7vqKOYCLU4V2F1+8h/MVnBgauXd4kkBCsCTxxVAVtTvbU2hsS0hUH2pobFPBqyyPDA04PUmKa0YNMBRg0jpkU0bk96eHBFMRAy4NWtOt1lmDOy4X+HqTUZFORhGyv0xSewmjaWLZHsjUKnotWLe3tmXYAyyHomM5q5oWy4+YEMWXgGpL22UxiaH5R1HqK5nczMy5jiix5LZ3HBAHT1p0Um2QPnLDpnmmwhp5dgGT0rSn0vyoA2cnBB9iKQEDavcbNpc7fQGqNxMXk81/mLHk+lSbYvLxghs8nOarzoYjlSGU+opjI7yOPy2kg+SQ/eI61cSUTIrg8H9KzJR8g2hl+fecHOfT8KvLMtyEb7snRh0zVDJyhilVmbhuetbP+t0yM5+6+Dg44rDkxNkp8wFaVrLI+izrCq+an3QelTIuGuhh3yaQJ2FxBfQMTnKuGB9+etP0uysZGdrCeSScEFTLHgqO44PeoZdHvZWM0zBnbkk1c8OBbM3PmMnmJJ82TgYxx+uacnaOjKcWkN1+wmcLJbIj7x8wV/mB+hxVGwijiaJboiDzDje39fStxJI9T1B3MWUiUIjH+LPJI9uBRLutEaLTpwSDkh0DRv7EH+YqVOy5WR5FDUEX7aph+eORdyuB8rY4OD3ppjdEyeldFZxJdaVbXF9ZRxugZkCNtWMn26fnWYbRDCI1ZpT2eQYb8cHn9KSmtguxLZov7FkNwdxLlEXvntilsZONjHPpU8eiJcri0lfzUGWWXofoaoXEc1lLsmjaN845HX6URafU2gy3O/mOI16d6Q9lWmwphdzfeap4lAOTVmoImwc9aR2/hHWldqWNO5oATbsT3NRHrUkhyaZj5qAI5TgCnwHKmmzj5aZbNg4piJplymaZbtyRU7DKmqg+SUUARanavPGPKOJFIYfUVc0vUtUjJ823iU9N7D9aewyuadEe1TJKW5LimLuZyxY7mJzk0r8oDTT8rZpxPBX8RRawyI9KQ9acaRqYzMuocXOeoPNROuJg/rV+dcqT3qlJzGD6GrRDGzruWs2QVqn5o6oyIATmriSysKa5wKeRioJm7CqJIXOTirES4AqvGN8ntVtRTEONIaWmmkMjkNRHrT3NMpiA0jnig9Kax4pgNp0Yy4ptSwDgmgRNQaKQ0ANNNpTSUAAFSKOKYKeKAFpCeKWkYcUARmm0ppKAFooooAKcKbThTGFKFLHAGTgn8qKSkAgooooELRRSUwFooooGFLmkooAeGxUivUFOzQBZBzS1Aj4zUqtkUCHUtJRQAtFITRmgBaKTNGaAFpKM0ZoAXOKCc0lFABQTRmkzTAXNFJmigAoozRmgBaKbmlz60gKtGKKQ0DEFOptLQIDTTTjTTQAUUUUDClpKKAFooooEBpppxptABTlPNNpRQBKKXGOKatOoEB9qjYVJTH5oAYKWk6GloGJSigim0ASUUgNLSEMcVH0qYiom4oGFFNzQDQA+ikzmloEFJS0UAJRRRQAlIaWjHNMQlKKCMUUAT2LYuQCfvDFb1rPs+Xp2rmlJUhgcEVMbmYj75H0qJRuS1c6e3dPtRkYg7TxU91cLJHNgg7znOO9c5p8/yFCeQfzq/5uRjPFQ9CbEM0kixNhuRyAay3LSnLnJq7dyYQoOrdaqAZNVEuKI9nrTtvpUhGaTpVFELCmDg5HBFSkc00rxQBKL2ULjg+9aWiW73Mbt1JbLGsU1o6Rqb2BZB91jms5RVtCWjoEtY/tb2q8/KMn0OKhurR7e3mzINiDO1v6VJp97awt5hlJZ23E45x/8ArrP1vVvta+REAsefxrFR1ISMZRnmlxiheDTiM10myG0A4pcUUDHK1SA1DShsUASmnxWZmOeQvrUSuAckBvY1ftrtCQD8vHSpbsS21sTwWYQBVTHuepq2LCUrn5PxYDNJBdrEM459atLdXd58odgh7A1k2zO5HFbvAFdHVHHIXNTySORIG2qD8x9AahkQxcZ57juKjLs6hCoOSDyOtTcCSx/0eYyEbl5wa0IrrzLZlyTyfryfXtWa6sZ2ImeEP8p4BRgPbtTy01vCqRRByz5baednrii4FuzijWP94gJYnr6VkX2mia+dWkkaPaMRhjgGtFbkiQ+a2EUfKW4NQ+eRcFgSBJwM9T71VxmZ/Z0yxKkPyAZ+Ru/41pMQloG27Qi/dxzmnKW8wh8fUUl+4itQ23cvmqWJ7dulFxlaS3KbWg3KD1XPWr+mRM2m3qvwCpwT9KZDIHbeCu3vS3M0S6ZdiNwSSANp9TzUy2NKfxGEASRgVCLWV3KhSQeWIqyOlbNlYPJArrxkcVCZ0VGoq5naI8k808WSQSvP6Yro30xUtfM/i4OB6VmaWi2esSq+FL4P4961ZdWt4oZhO6qxACIOpGT2/Oh2ZzS1dytH5k4jtlyUTPA7mr62KQ27O7/MB19Pam2EaRszocnGdx/hzUF9ezNZskEYnKkkZO0OfU/4VFkSaOiQ5lkmxhQu361o3lpFdQtHIgYEdDWHbz3yQRyKwAC9ABx9cVpW2oidMEbZB1Hb61LlFLUDDubM2swQklexPX6VExwMCtzUlFxbynA3INyn+dYCktzV0p86OmDuhUXJqQ8LihBikc1sURN1xS4AHFJ1NLQBHMMoaqRtterrjKGs8naaaA01OVFVZ1w9SwOGQUlwM80gJYG3JS/dcCoLZsHFWHHINADmGRSDlM9xTkOVpq8MfSgBrCkPSnEcEdxTKAIJRkGqWM7l9avP3qi3ElUiWNjPy4qtMvOasD5ZCKZMKolmdKdvNU3bOavXSboyR1FZ/wB5h6VoiGSwLgVYFRoMVJTEFIaWmk8UhkMnWmU5utNqhAaYacaaaBDaswjEdVxyQKtgYUCgApDSmmmgY00lKaBQAoFPFNFKKBC0jU7tTW6UARNSCg0UALSUUtAC0opKUUwFpKWkpAJRQaBQAtJS0GmAUUdqKBhRRRQAUZopDQAoNSI2KjFLmgCcOMeppwOagU/JTkf5aBE1FNDZp1ABS0UUAFFFJQAtFFFABSUtJQAUUUUAFJS0lABRRSigCrRSZpcUANNKKDQKAF7U006mmgBKKSloGFFFFAC0UUUCCkNLSUANpaSloAkWnUwGnigQtNNLSGgCNqBSmkFAxTSUUUgFFOpgNOHSgANRuKlprdKBEFKKQ8GigY4U4U0U4UCFoxRS0ANxSGnEU00AJSikp2OKBCYyaCOKUUGmA0CjtS9qO1ADkOORwfWrKXMgHJz9aqr0qQdKTQEkr+ZJu9RyKbQKKQx1JS0tIBhXmgrgU8ChhxTAgKUhGKlxTWXJ4oAVGIGATil700U9etIBwUUhGKdRjNAxtIRinEUlADc0EilKg0xlIoGGRQWxTMGgigRf00ySSv8AeZFGT6Cuo0ueKOP5hlunNcOJZI/uOy/Q4p4vbkcCZqiULkNHcXs1uImJKg44ArMguY76ciIFo4+Mg/ePpXLSTSS/6x2b6mui8PskMUJYfLnLVLhZCsaEtu7uAFG48fLnAoS3WaRTgb4l4ZuSue1W7/VLW3jMp/h5A9TisnQNUS5mnEww27cv0qLdQLNzG8du0jtl1PU+lJY26CRnc7mIGPb1qDxJeboRFF90dSO9UrG8aGL94zM/amkM3ZoNjZzx6VXkeG802WOJ8sRgA9RzVN9RuLl0hjwgchc9TV7yIbdcRJg9z60wIreCLOZ0BZV78ilO3axjQ4xk4HApytMdwXhT2xUqLysQ3KDgNz96pZSYCxRVUTRqA4yCD29aLa4kt9kbucRElCo5/GnXcbQynAwp6EU+z8l12yjp3FQ0NybI5pEeR2jjYNIMOzHOR6YpyTyCMKgWMqu0MigNjtzU6xBoZpgAFTBX3I64/OrEdtHNGZEIBAzioJdymlw80qwMSHwMvnlq0ILdmbbjcM9e4rBvWK3cZQ4YdxWraas8X+tw3bNJ2NPZyaui2YzZ3GHX5G69j9RTyi486P5T04FRz3QurdXbiIH756CoDqSqWh8lmQdGRhg/nip5b7E8rJ5NRYJJFLANzKQGRuPyNZ6LxUzyRzLuwyuOmec00CtIRUVobxVkJnH5VGx5p560w9a1KGilxR0NFAARVC4XbIfQ1fqvdKGTI600Ay0fqKsSc1QhbbJV4nK5oYESfK9XFO5apnrVqBsjFIBycEilYYNDDnIpTytADW6A/gajbipByCtRdj60ARHnNU5h81W8/MRVafrVITIH+8G/CkfkU5+U+lIOVqiSo65BrMCbWYe9a7dTVC4TbL9atEMYtPpg60+mIOlMc8U+onPamBGaSlNJTENNNNONNoEOiGZFq0agthlifSpzQA000040w0DCgCinAUAKKkUDbk0ylBoEB60x+9TEAruHBqu/FADKKKKAClHSkpwGBQAtAooFAC0lFJQAUUUUxi0UUlAC0UlLQAUUUUAHakpaSgBVooHSgckCgBw+7SA4NPIAb2qM8NxQA/OKer1HRmgCwDmlquHqZWoEOoozQDQAUtJRQAtJRRQAUUUUAFJS0lABSikpaAKlLSUtACUClptADjTTS9qQ0ANpaDSUALRRRQAtFFFABSUtJQAlFBpKAHqafUYp4oAd2pDS0hoENNNPFPNMNAwpR0pBSmkA09aepppoWgB9NNOpDQIhcd6bUjCo6Bi5pwNMpaAJKXNMB7GnUCFpppaQ0AIBk0poFLQIQUGlppoAUUN2oFKRQAgqUUxVzTxxQAtApKUUhjhSikFOFADgCegzxmkpaSkAm0E0BcUtFAxpQUYxTsUlABRRRQAUUU00AGaQnNFIaAEppIpWzUdMQh5NNxTjSUwADJq8l+YLVIo0y65yx6dapDig80mr7iFnmluG3SuW9B2FLaSSw3SPAN0meF9ajrW0OMKstxt3ODtWplZIHoh26VkKzhTLjnnvUEbbvr3xTYXb7SkrjBYkMPSp7NZZ5Z/3Zwrde1ZbCJLdzDMku3dtIP0rUuNRhhVmCmUjHC9qoY2ZRuHxwp71Ut2Z73f/AMs2Q8UtxI29OuhNeSiQYZlG30GOwrTLII2yPmrCsE/0gN02jNXpJgJAhlU8ZYg8ClcZI7mSB+c7WGKppK6XwRduxhjBbiqbTtHcSbDmNm+8D1/CmzRbZ3PXkEAduKLFWNDTNSuW1WKCVsxb9hUgfKOelbF4y2bM0UgCsDlc9OO35iuXt3jV0mhMinB3gD7vb9a1bBTqVpLGzKkikkyOeo4x/KpcS1qrEIuYZJNxRlbGOTnJ/pT94HbitGy8PBph9smG3rtTgEfWql1aG2upIeynAJ7jtUSS6G9KTtZl7Tz5unXMXoCR+X+IqrGMjNSWLtCsnoUx/OkQYWlBWbLkSJwKcW9qaBS1qQJnNNoPB4prnigAzlqOx4pEFK1MCMtTJORT3+Ue9I8bLgNjJAbg9KAKMilTkVahfenvTZEypqGBvLkKnjNMC0w4zT4jg02hKQFvqKF9KSJs8UrDBz2pANIw1RSDEgPY1O/IqJ13oR3pgVXO2WoZxzUkxzhu9Mm5QGqQiAcqajU1IvXFRnhyKokY/Wqt4mY9w7VbfrUUq742X2qkSzOBp+aizjg9qVWqiSU8VC5yak3YFRNTEMoNFNJpgIaSg0UCLFuMRk+tPNIgwgFKaQxtNNONNpgKBT1FNFPAGKBBSdKUcGkzmgAzUTnmnscVGTQAlFFFABTs5FIKWmAtAoooGFJS0UAJRRRQIWkpaSgYUtJS0AFBopKAFpKKByaBDqIxlhQaWPqTQA6TGeKiPWnvTKAHClpBT9vBNAxhpQ2DQRTe9AEyvTwc1XzTgxoAnpaYrZp1AhaKSloAKKKKACiiigBKUUUUAVKUUlAoGKe9J3paSgQUhpaKAG0lKaSgBaKKKBhS0lFAhaSlpKAENJTjTaAFFPWmCnCgCSkNA6UUCEpDSmkNAxopaQ9aUUgENJ0pxppoAeDS4pimn0ARtUZHNStTDQIZQDS0hFADhSg4PtTQcUuaAH0lNB54qRRmgBccUwdac1ItAC4phqSmHrQACn4pqjmnmgByinEUi0E0AJilANKBmnDpSAAKdSUUgFpKKKBhRRRmgBaSlooAaaSlNJQAUEUUoFADCKSnlabtpgNppUVLtphHFAiE9aDTyhNJs9aYDKM0rcGm0CAmt/wxa3FwsmyM+UGB3np7is+y0xrlfMlfy4z09TW9bXH9mWgt45GKAkgH3rGpJWshNlkeHrMFmuJpJGLF8KdoGTmo47OO1aQxriMncQxz+tJbah5020Bt55yaknnEcvzLhXG3YOdx/wAK523sK4XUFvIY3UDPbPI+oqrcWckEJMKAt7j+VTIW428AdAO1R3d7LbqhIDBjjOelCuBTtCXmcFiFCnNPWya4jkZP4BnIotAWE8h4+U5IHtU+l3k0kwiwArcDC4GKstRM47zGu1c46+uat3FrcxqkqKDECCxByRWq+nTW99iJUCSsANw5/Cp20xSZys0rfN5ZiHRvp6Uc5XKYVtCrSMrxuyZ+faTk56Vfjs7yzusRRPJCjYyowWXvkD8K1NH04Iud0sbbsMozgEdAT+X51sKY4pdjK3zei5FJyKSsU7K4a4ZtpYCM/dx94HpnPfiqWrWxN5HJvPzL0JzW1bpiaR1RMbjnA+bHaq+qRrJcIyhgxUr14xx2/Os3orlxfvGbtWLTWJUb5DtBxzVdVxgVPdyB5FjX7kXH41DnmnBaXNZD8CmnpSig9K0JGgCmPjPFS4wKifqMUAKuMUYyaVelKRxgUwK0rc0gNNcgucdqM0DJDyKqzx/xCrCnNDrkGgQyF9yjPUVIODVZBsbirIOaAJkOOanPzLVZanibjBoEHXimdM09hg0xhzmgZTuFKPkdOoqHO9GzjPXirsy74z6iqAOJCOxqkIiBwabLw4NK/DUSDKg1RJG9IOlKelNpiMu5Gydh2qLOKs6iuHV/XiqZNaIzZLu4pCfyqMNT80ANNNNONMPWmIKFGWApKfCMyCgC1immn+tMNIY2ig0oFACgU4GkApaBAfpSHpRSNQAxqb1pSabTAKKKKAHCigUtAwooopgFFFFACUUUUAFFFFAC0UUUAApKdkbSO+etNoAKVRTaevSgQh60+OmNT4/WgBJDzTKc/JpmKAHrUnUc1GtPAoARhTD1qQjio6BhS5pKKAHZqRX96hpRxQBYyDS1CGp4agRJRTaWgBaSiigYtJRRQBUpRSUooELSUtJQAUUhooASkpaSgYUtFFABRRRQIWkNFFAAaSlpKACnCmUooAkB4ozSCloAKKKSgBpoBpTTaQDqaadQRQA0cU8VGetPU8UADVGRUhphoEMoxxQetLQMSgrRSgUACjmpScDFRjigmgQMacnSmGnr0oAdTT1p1NNACr1p3U01O9SKO9AB0GKUDminCkAoGKWm55pe1IYpOKM0wnNJmgCSim5oHNAC0ooxRQAtFNJxSFqAFNJSZooAWlFIKWgBaKTNFAxD0poXNPxRxQINvFMKjmnFqYSTQBEyEtUtrbm4uEiXueT6CkqWC5e2bfGQD7iht20Cx0UAitoQqoCRwCe1VY4/tE5wMrnGf7x9Kq6cl1rU7RtMViTlyBj8OK2bm/stIRY4GSa6+4iA5Ce59K5nFpmdieSzgs4R8qtcDB64AzwKrkGQgyHkHPB4zTpraV9PhkmuCZWlEjFR1x0H6mpo0X7M2Rk7sVmIjgZCTwCFODTL62iZtjviLIYNWdPOlrf3DmVkVY1O0DO5z0B/Cplv1urMPt56bc5FOzWpaiyxYlIi0PljbnKt6irtvEYpZJlZGfBO1j2x0FZukRzi48x1OxOhbp9PetdC4jZWICjn09s/rSbszRWRcV2eBGKkOOQAeV5/wqONLo3TtE3zMwaQE/h/SlSfMbwDZlepJHI4xyetTEgQgIqKN2CxPHXmg0J13NNtZQNx4KkEn6/571JISsSHl2T5cj+I+1ZM8rRRxxhhxKcEnJwP5VLPfJ5e4ARx7RlpDgAilcfI2W3uTEJVUYkbp82emBgVmXuoeQ3l7g104+Zh/CKhW++0Ootvm8xgokPf6D0xUFzEFuJtvJ3dfpxUr3nqaqKiiwi5UU8LTYnBjU1PEokY5YKoGSxrVEsYEpGGBUw+7kcjOPekKb14607iICaiPUk9BVkxA4ydo9TVW4ZUl8sEMFGWIPGfSmAB8D5qUspXhgSRng9KqzTbsBFIA7nqaYm7mmMHyp9qRZBnBNPZt38OPYVC8asODg0xE4PNSrhxzVFGaNlWRsoxwD6GrSkg0ANZcMacpNPYZGaaBzSAmU09Tjmoh0p3agCznctRkcURtnilPWgRGazrhfLmzWiwqreJvjyB0poCnN2PrSHmPFK/zRUyM8YqySMdKSlPBNNNMkr3q77f6GsxhWw43oynuKynGOPTiriQyOlB4opKoQppppaSgBKlt+XJ9KjqW3HDGgCftTDTu1NPWkMKUUgp2KYAKXNJRQAhpppxpjGgQ00lFFABQKKUUDFFLRRQAUUUUAFJS0lMAooooAKKKWgAooooAKSg0UAJUgHFMHJp/agBpp61GetOFAhGptOam0AOWpVPIzUS9akUZOKAFK9+oqMjFTheODk54FROckk9aAGUtJS0DEooooAUGnA0wUtAEoang1ADTgTQBNRTA/NPzQAUUUUAVBSikFLQIWigUUAIaSlNIKAEpKWigYlLSUtABRRRQIKKKKAENFLSUAJSikoFAEgopAaWgBaKKKAEIphp5pppAApaaKfQAwikU4NONN70ASYzTGFKDSHrQIYRSU40lAxKWjFFAgooooAO9SDpUfepBQAUhpaRqABKmUcCok5xU3SgBe1NJpC3YUCkA4UjNQTTepoGKKXFKBilLAUAAFLwKYZKaWJoAkLU0tTcGjFIBSSaUUmKdQAUlLRQAopaQc04CgYlGQKeEBoMSigCMtmm1LsUdqAooAixSH2qfbntRsAoArGmOTnFWGGScUm0DkigRHFdXEMTxQyPGj/fCnG6ktU8y6iUjgsM04gsw4p8XySpjsaHsI62fLx7M8IvH1qpNqEdsnznL4zsHJ/+tS3N4IrRpVwWx8o9TTNO0OFVabU5sD7zjdgfia40ktZEJGHcCa6tpbjb1my3PTjj+dV4Y5Ip0ZiQmQW2NzitjWJobiUR2CmOAdQOA34VnSRHb1AHpXRHVGiNo+IFaVY7e1JOcIC+K1mM42vKwLuMcDiuV0yJRqURJyVywFdezZjHG5gM4965ayUXZEvRkV2WtrVnZn8sjOFOATWf/aUT5Z4ZXY85aXv+VaarIlsYrhVeKQnj0B7H3rAuIfs9y8WcgHj6U6VnozWE3sWJNRmwfJSOM+pG4/rWfLBNdPuuLl5fYnj8qlqRMdK3UUjTmZetrqSJojHHGPKBC8E4zSq0xyCw56nFQwjmrS1HKkVdsERx0Y0/En/PRqetPznGe3AoAjCyY++3504RMf4m/OpkAxzUg46cUBcq+Rn1NH2bjpVrpS0AUXgwuQOlNGOOKuSdD71UdcH60wGSRjPtUJUdKtk8DPTvUJX58evSmBA8SurA9NpqVPmRWPUjmgdwfpTbfIUxnqvSgCUdwaTGDTjyM96UfMOlIBBTx0pNvFC9aAFztapuoGKhfke9OhfnGeaBDmqFhlSKncYzUDGhAZ5XazLUCnDVbuRtYNVRxh81oiRJOGB9aYafJymaj6imSMzhqoXS4kNXm61Wu06N61SJZTxSU7pTTVkiUlKaQ0AIasRDEYqsatJwgFAD6Q0p4NJSGC0/tTRS0AFIaU000wENManmmGgBtJS0lAC0opKUUAOooooAKKKKAEooooAKKKKYAKWkFLQAUUUUAJRQaSgByjmnmmLTjQAzvTqaOtOoAQ02nGkoAUU9aYKetAh4ODkUx8dhinfWmn0oAZS0hooGFFLgYpKACg0UGgABpwNNFLQA4dafuwwqPtQTQBOGBpahVuKeHoArZp1IKWgBaKKKBCGm0402gApKXtRQAlFFFAC0UlLQAUUUUAFJS0lACUUUUAOFOpgNOFADqKSikAGkNLSGgBvQ04GmmlBzQAppjVJxTGoARTSkU3vTuooEIKQ8UChqAEzR1pKUKdrNxgEUAFFHQ0dKAFUc06mrTqACkalpD0oAdHUhNRJUnU4/nQAg5p2cCmjpTguaQxME0uQKD6Cjj0oAQljSbSadn2ozQABBTsAU2igB2RSbhTaKAHF84wO1G6m0tIBc5oCnj3GRSU8DFACrweKeKYKXPagZJkUE5poooAUnjFA60lKKAHUjkDOOnagnioycmgAX1pGzTjS4oAjAwRSjKuG7inAYNKyknigQjFpOSxJ7H0q9d38t6qq/yoAMqO59aqBSB0pRUuKYWF6HimseSMcUp60hGTQMbZyrDqEbyNtToSe1dHpd6l1db1z5StjPrgVysq5etrQJAbUoOGVzn8cVjWgrXIkdPdsrx4H90MPzrl71ma+k39RjH0xWvc3CoA7Hau0LWJLJ5s7ydNx4HtWNBa3HDcTNPQ4NMFOFdRqW0PQirUbZAqlbtn5asocGoZaLa1IKiRsipAakokU81KOlMTZg5Bz7U4UCHUhOKWmmgCM5PWopFzU+PWo3oGRBSYx+tQnng9asoe3rUU6Z+ZetMCDNL3DDrTSQaAdp9aYE3bNCnB9jTQ4ZcCnEk/MeTSAl4NNI+ahTkZFOPNADT0pgO1waewpjigCxu3LUDLzmnRHK4ofvQIrSgMpBqhJxweoq+/GaqTr/ABfnVolkJ5XFRD0qUVGeHNUSMcc1Xuf9SD71YeobgZgb25qkIzzRTtvGaSrIExUZNSMcCoiaAAcsBV1RxVSPlxVzoKGMQ8mkoopAL0ooooAKKKQ0wGtTKVqbQAUUUUAFOFJSigBaKKKACiiigBKKKSmAtFJSigAFLSCnUAJRS0hoASkpaSgB60rUi8UueKAGClpO9LQAUlFJQA4U8GmCnCgQ6gg80CggigCM0ooNIKBhRRRQIKKXrSUDCgUlOFADv4aYaefujimGgBQaeD0qMUtADaWkFLQAtFJQKBBTTT6aaAEooooASiiigApaSloAKKKKACkpaSgApKWkoABTxTKcKQC0tJRTAWkpaSkAhpAaWmng0APpCKBRQA00gpT1pO9Ag70vag0CgBtJSkUmKBjiOKTtRRQIcvSlpBwKWgApD0paa1ADlp4HGaahxThQMUU7PFIKUetIAApaM0lAAaSjNKBQAAZpcU4CigBu2lxTqOKAG4pG4pScCmD5jmkAoHGaUdPrR1OO1OHWgA6UopDQKAHig0nSgUDFFLSUGgBGNNXrQaUdKAFHLU4daatPFACHrThSGloAUscUgNJSikAd6UmmjrSmgCJx17VPo9z9luWV/uSjGfQ9qiYZNMKEYpSSkrMRsalMkvlRoclDkkVUpkQ+UVJURioqyKSsKDTxTFFPHWqKHodrA1eT5lBqiBVq2ftUMpFlGxVhDmq2KlifFSUTpwamFRCng0gH0UmaUUANc/L71H1WpW+6arhvmINACc9O9IWyacetRuOSRTGV5U2tkdDTM1YzvUiq7AqTTAVWwamH6Gq9SxtnigQ+M4bB6VMKgYYOakQ8UgJfYimOKUGl60ARRnDYqR+RTJFAbK9KUnIoAqy8GoXGUIqefrUBPFUhFXGDimScYNTSDBzUUgyhq0QRPyuajblSPUUqv2NNJqhFN1xUZqWVscVATVEiMajpzU2mIlgGXq0aggGBVigY2ilpMUgCiikpgGaQ0ppjGgBpNJSmkoAKXtSUUALSikpwoAKKKDQAUUUlABSUtJTAWiiigAzS0lLQAtIaWkNIBKUBduc/Nnp7UlKKYDgOtBpw6VGTSASlpBRQAUlLRTABTxTRThQA4UUCigBp602nGkNACUUUCgBaQ0tIaAEpR1pBSigCQ52jAOKjNTgt5BVQfUkelQUAApaQUtADR+tFFFAC0UUUALTTS0hoASig0UAFJS0lAgooooAWjtRRQAUlFLQAlJS0lABSikoFIB3agdaSloAWiiigBDSGlpDQALS02nCgQhFNNPpDQA0UUUUDCnbQaQU4UAMIIpBUxGRTCvFACClpvSnUCCmnrTqbQA8U4UwVItAxf60tJS0gEzRminAUAIBTgKXcBSbqAHdqSmlqTcaAJKaTgU3NN5Y0gF5Y048cUuNo96SgBVFOApBgCgGgAbpQKQ0oOaAF606kFLmgYUhpaa1ADe9O7Ug60poActOFNWnigBCKWg0hpAFFJS9qYAOtLSClpAJQ1AoNAEkZ4qQVElSDpSGOFPWowaetIomXpUsZwahWpR2NSykXoyGWlxg0yHjAq15JYcc8ZqChYmyKlFVlyrelTgg0gJAaXNNFKelACk1VlG2TPap92eKjlXch9RQA3OaQjINRo1PzTAgclHz2NJKM806YZBFMjO5cGmBHQDhuKVxg4puaALKNuGKUcVErDaBjDDuO9Oye9ICYUuaiV6fnigBScjmm5wMUGoyaAGS8iqxqw9QOMVSERvyKg9qmJ5qJx82apEsquMEikx61JIPmphJIqyTNYksc+tNpzDJJFJmqIGNSU40gHzCmBYjGMVLUcfBqQUhgBRRnFFACGkpaQ0wGk000pNNoASilpKACiiigBRThTaeBQAUlLSUAFJS96SgApKWkpgFLSU4UAFLSUtABTTTqaaAEpwptPFAD8/LUdP6UxhQA2loNFAAaKDRQACnimCnigBaO9FHegBKQ0ppDQAlAoooAKSlooASlFJSjpQBMkpjidV6uME1D0pwI7009aAClpKKAEoNHaigBaWmiloAWm0tIaAEooooAKSiigQUUCigBaSlpKACiiigApDS0lACUtJSikAtFJTqAAUtNpaACkNLRQA09aUUhoFADqSlooAaaSnGm0AFL6c0lOAoAep4pWXikHFLmgCMiilYUlAAabTqTvQIUVItMFPHSkMdRikzSbqAH4oFN30bhgc80CHYoxTC1JuNAyTgUhOKbuNJkmgBetSKuBSIoHWnGgBDSd6Wk6DNIAPJxSikXnmnYoAQ9DQvSg9KVKAHCloAooGJTTSk02gBy0UdqSgB4p4popaQC0hpabQAUvakpe1ACLS0gpTQACg0CkbrQBIlSCokqQUhimnoaYRmhTg0hllKmXkYquhyKsx9hUstFmE/J/tDv6VajmYjG41Sj+WTnoasDhqgonL4xlQ3saajY4o60cBTxznOc0ATqc04VCjcCpQe9ICOTg5FKDkZpzjNQj5T7UAV5h5cp9D0oSXsanmj8xCO45FUXzj0IpgWpBlQwqrnbJx0NTQS702nrUMy4/CmBJIMjNRVLE25KYy4NADenNSodw96ZwSeMA9qB8poAlHv1p4NR9eaUEikA81GfSn5zTWFAERqF6mfioGNUhEZFNcZWn02qJKsvABqGdtkTH24qecYFV5QJEwelUiWUU+4PpTCMHFTldoAxjBqKQd60JGGhPvCkJp0Qy1AiwoqUjAqNBzUhpDG0GlPFMzQAE8U0mlJphpgFJRRQAUlLSUAFFFKKAFFLRRQAUUtAGTigBtFKQR1pKACkooFMBQKWkpRQAUtFFACGkpTSUAIOtPFNHWnCgB1Man9qYaQCUUCimAUUUUAKKUUgpaAFpaSigBaTHFLRQIZRS0nagYUUUGgBKUUlKKAHU09aWkNABS7sLjANNpaAEopKWgApaSloEFFFFACUlLSUAFJS0lABRRRQAUUUUAFFFFABSGlpKACgUUCkAUtFJQAtLTaWgBaKKKAENJTqaaAHUUgpaAEpDS0lAAKdzTaUGgBwx60dO9FGKAEPNJS0HFAhDSUGgCgBwp9NFLSAKKWkoAMUYpcU6gBuKDSmmk5OKAEqRF7mhFzT6Bhmiig0gEpGNLTerCgByjinUgNGaAA0J0oPShelADqWkFFADWNIOaG5NKtAxTQKSlFADxS0lFIBaQ0tITzTAB15pe1IKXtSARe9OABOCcD1NNXpQaAAUHrQOtB5Y0APWpBUa1IKQxRSEc5pRSkZFAx8TVbi5FZ6sQ1XYDkCpY0WsZXip4zvUNUKVInytjsagssL0pxGaYOtSCkMaODUitTCKRT2pATjmmOvAP50A07qKAIQ3zbT0qG4hydw696llGOaVG3DBpiMpXMU3tVmXDrkd6jvof4l7UlpJvUqTyKoAgfa5WpnGaqzDy5FfsTzVsHcgNAEeOaXr9aUjNApAKOKWjFKDikMQUFqcBk4457k02RGjYK4IzyM9xQIjfkVWc1YeoXWqQmRZoNIaQHNUIjnXMZPpVQdKvnkEetUiMEqfWqRLKsh+dh6VE3SpH/1rD2ph6VZJBT4RyTTD1qWIcUwJ0p9NXpS0gENMJpSaaTTGITSGgmigQlFLSUABpKDRQAUopKWgBadTRThQAUlKaQ0ABJPBpKKSmAUUUtAC0UUtABRRSUgCm0ppDTAUdKeKaKcOlACmmmlNNNIBvenGm07tTASiiigBRSikFLQAtFFFAC0hooNAhKSlpKBhRRSUAFKKSigB1IaKDQAUlFBoASlpKWgApaSloAKSlpKBBSGlpKAEooooAKKKKACiiigAooooAKDRSUAFFFFIBaQ0oGaKAEFLTaUUALS0lLQAYpCKWkoAQGnU3FLQAUfWilxQA2lFBFKBQA5eetBwOlJ0opAJmkpetFACGgUGlFAhRwKWjFKRigYlKKPek3UAOpCcUhbNNNACk06Ncn0pqjJqZRigBQMCilpKQBSdfpR1pe1ACHpTF605z6UxKAH0q0lANMBx6UL90UE8UKPlpALR2opG6UANp/amAU40AApwoRc59aXpQMWikpRQAvam0ppAKAAU49KMYpD0pAC9KD0oXpSGgBVpP4qUUg+9TAkFOU0wdKUdaQyUU9eajU08UgEdaltX52mkIyKiGUlB7GkNGrGamxuWq8TbkBqdTxWZoSxtuAqYGqyHa2OxqwtIB/UUxlxThTiMigCINinhqY6kGkB9aAJGAcYqA/Iealzimvh1x3oGRS/MDmsvd9nuQexNabA9Kz7hfMaT/ZqkItTIJIyPUZFNs33R7T1HFJayeZbqe69aZ/x73o/uSdKALJ4NAGaVqBSAcBTtoI4pvepBSAjwV7cUjs4iC7j5echc8Z+lTkAio2GOOooGViajNSzLg5HSq5JqkSNdfSoTwamJpjCqENzVe4XkMPxqY8U2TlTTEZlz8sgb1GKj7VanXdGaoklelaIhjWqaMcCoc5qdOBTETLQxoHSkY0hjaaaDxSUwEpaSigBaSlpKACkoooAKUUlKKYDhS0gpaQAaaacabQAUlFLTAKBRQKAFFLSCloASiig0AJSCilWgBQKeKaKWgANNNOPSmmkA2nIetNpyHBpgJRSnqaSgBRS0lLQAUtJS0CCiig0hiGkpaKYCUlLSUAFFFLQAUUUUAJRRSUAFFFFAC0UUUALSUtJQIKSlpDQAlFFFAAaSlpKAFooooAKKKSgBaKKKAEooopAOFBFIKXqKAG0UpptADqWm0tAC0hpaKAEpRSUUAKKdjigUuaAG4pQM/SijOaAA9cCkxS0UgDFIaWmmgBD1pw6U3HNPAoAcOlIetIOKCeaAEY9qSigc0AFA60U9BzQA5FxT6O1IaAFNJRRQAooNFIaAGMaVBSHpUijigBhFJmnHrTSKAHA/KacvSo84qRegpAL1prnmnUw8tQA4UHmjtSDk0AOFOpBRQMWlpBRmgANKtNJ5pwoAUmkP3aU0h6GkADpSGnCmmmAA0LyaRelKtAD6WkpRSAcpqQGofepUNIZMtMnTKEjrT1p6jIpFDreTCqexq6pxg9jVC3X5Xj7qasW75JifgjpUspFsjK1JG2QDUMR4wetOX5Wx2NSMsqafUKVKKQARmomBU1PmkZcigZDnNRnPWpHQqeOlRnpQA0uGbb+tUowTNcKezY/QVZYYYVBFzdXA9SD+lUhDLU7Jnj7GpJ0MkJA++nzLUbDZcI/4VNJlZMigB8LiWBXHcU6q1s+24eLoH+Zf61axSATdim+Y2aU0bc0AOSYjrUgdSKhKEUn3RzQBK6qykGqMo2ngYqwWJ6flVdyT1poGQk0m+nOP7oqMqfSqJFbmmHpQc0Z9RTEVpk3AqOtZ8ikcHrWrIoJB7VSu0AG4VSJZSH3qsL92otuCKmWqJJAcCkb2pMgUuaBjD0pgNOY00UwFpaKKACkNLSGgBKKKKYC0oFIBTqAFooHSg0gENJSmkpgFFFFABRRS0AFLSUtACUlLSGgBKcBTe9OoAUdKWkpaAA0004000gG0opKUUwFNJSmkoAWlFIKWgApaSloABRRRSADTacabTAKKKKAEpaKKACigUUAJSUtJQAUUUUwFooopALSUtJQISilpKAEopaQ0AFJS0lAC0UUlAC0lFFAC0UlLQAlFFFACinCm0ooACMim089KYetABSikopAOopKWgBeKKSnCgAxS9KQkAc0zJzmgCQ80hIApuTQKQC5ozRiigBQKKKSgBD1p/FMIp1AAaaeaU0AUAIBQTSk0lACqMmpVXFNRcfWn0ABNAoooADQOKKKAA0lFKKAGmnimHqKdQAN2ppFObtSGgBp6VKvCVEeuKk7UgAnApqilbpQtACmkFBOacBxQAtHekooGLSZopQKAADmnUAUtACUlLR3oAUUh5oo60ANH3TTl6U1fun608CgBRTgMUgFOpAGKcnHFJwaQZGfUUhllOtTIKih5GamSpKQuAlyp/vjH5U+5jIAkTqKjuDhUf8AutmrY+aP1yKRQ1JN6rKPoamPzL71UtBtkli/hIzj0qyuQdtSMsJ8yg1KKrxsUJ/umpt/FICSlqLccU0u2KAJmwRzULIuc1G0jEHB5qu0zc+tAE8qjcMdcGqEfGoyD1jB/U1ati0jSM/QDaPr3/pVZf8AkKrx1iOfzpoCWdN2MdjS3AwQR6VJt5yaJhvRfrTApn5XWTptOau4DDINUpVLAjtjIqaCbjb1oAlaNjQEcU8OMUofNIAAPcU7aCORSFsUwzYoAeYlqMxJk5o84HimO4PegBkkaKcVE2wUrnNR7NxqkIaWHQCmkHr0qQqF61Ezbj6AVRJFLziq9zHviPr2qd+STUZYkYpiZnMvCH1FOWp5YwwIxgZyCOxqDBRsMMVdyRe+aaWzQx+U0iigAxRRRTAKWkooAM0lLSUAFAooFMBwpe1IKUUAL2oNAopAIaSg9aKYBRS4ooASloxRQAUtJRSAKQ0tNpgKOtLQBS0AKKKKXtQAlNNONNNADTQKU0goAcaQUtJQAtLSUtABRRS0AFFFFIBDSUppKYBRRRQAUUUUAFFFFACGkpaSgBe1JRRTAWikpaACg0ZopAJS0lLQIQ0hpTSGgBKKWkoAKKKKACiiigBaKSloASiiikAtKKQUtAC0hFKKU0AR04cCkIxSgUAGKKdjjrQF9TQAlHSnbR60EDtQBGeadtNPHHajPrSAbtpQMUuaQmgApKKKACkpaSgBD0pR0pDSA4pgKeaUmkooAKcgyaFXJqUDFIBMUtFFAC0UUlACUUUoFABRS4pD0oAZn5qfTR60A0AOPalPSmk9KUmgBn8VSUxeWzT8UgGnrS44pB1px6UAN6mnU1etPyB2oAKWjNLmgBKWm5pc0AOzRmm0UDFzmlFNpw7UAOGKQng0U1z8tAAPuU8GmHpTkpAPBo60nSjpQA4DJpxXvTRxTweKQD4W2nA6GrKmqgFTRN2pMpFiXDQgYqa3JMQHfpVdjlBUsLFRxUlhED9vk9lBqy6EjI6iqqN/xMQe7JjFX1HPNIZGp9RThJ2xSEc5FMIwaQEwelJzUQNOBoAH5pjKFR3xyBT6iu2/diMfec4oAWxP+hRE9xzUNqvmanLIPupGFz7k5qRz9ntViXlzwoqSFBFGFX8fc0AS7Ac1VLfJIvcc1Y83jmqjN++cditCAF5jVsZKmo5I/LYPH0NPibFSbcHB+61MAicOtOHtUDK0Tbh0qdGDDcKAAAmkeL161IKGPNAEGzrTfKz0NWQmetNJC9KAIDFjrUbOFzinSsWNR7M0xDDljk02UbUqfy6rzn5tvYVQiF+gpnYgD8aceAT2FNgbzItx6nmmSIVFQuoZcNVrZuprw5U5HBoAzZVKkA9PWheaszDA24yPWoWiK5K1RIykpSctSUwCkoNFMAooooAKUUlOHSgBRRQKWgApDxSmmmgBaSiigBaKKKYAKKWikAUlBooGIab1NKaVetMQ4UUUUAHelpO9LSAKaafTaAGmkpTSUALSjrQKKACloooAKWkooAWiiigBDSUtJQAUUUUwCgUUUAFBoooAQ0lLRQMSiiimIWikpaQBRRRQISlpO9LQAU2nGkNADaKDRQAUtJS0AJRS0lABS0UUAFJS0UgClpKUUAKDThzTQKXOKAAimilJpKAHDFOGKYKWgBcgUmaDzQKAClpBS0AFFFBoAKSlAJoNACUUuKaeaQDWNHagjFFMBRS0qrxzSgc0AOUYFOFJSikAUUGkzQAoopaKAEpRSd6KAFJpDzRSE0AIeBim54pCaAc0AL1NLjH1pVGBmj3oAVeKUng03NB5oAcooNKBgUuF4yaQDBTqT6dKWgApCad1pMY5NACLTqQUZoAdRSA0tACU7pimjrT6AF7Ux+wpwpGHzigYrdKFpcZpQBj3pAKBmndDzSZpSM4oAUBWIw2B3z2pCpzxTdvPFOXcPekADcO9TROd2Ohpo56inFM9DQUWYiG+U8VOiEHFVYG3fK3DDoavbZI4Q8iFQwypI4IqGWiv01SH3Uj+VaXc1muu26tW7nIrS6MaljQgGRSMmenalBp38NAEW2k5FSZ2PyOD0oKg0ANHNQQ/v7x5D9yIbV+venXTmCBmHLdAPU0iobezRB/rH6n37mgBEHn3bSH7ifKp9T3NTMeeKSNRGgVe3FK3A5PJ7UARSHCk1DCvmbyewqSRWPSo4gyeYPoTTATGOtSxncuDSEAgmkjOFz6GgCYH5SDUQHltx9007dzuPFP+U4x0NIBw4pVXJ3NwtAAUgnoKSVmZtvSgAkkzwtRYJp3G2pduFpgVyijrTTtFTEA5qJ41HTOe9MQw1UmwXOKtHI61WOCxNNCKl03lrtHLNwBUqIqrhBgemelMWPzLh5XPsg9qmX5WHcdxTEIvBpS3yn3qfyt0ZdBle1QyAg8ikBVKHnimnGwgnkdOOtWVcAHIyagkIdSNu3nPFUTYz3G16KllQsvuKgHpVoQtFFFMAopaO1ABSikpwoABS0Cg0ABptLSd6ACiiloAKKKKAClpKWgYlFFIaAEpyDNNqQcUAB4FJSmkpiClFJSigBaaadTTSAaaSlNJQAopaQUtACiiiigAopaSgBaKKKAEpKWkpgFFFFABRRRQAUGiigBKKKKAEz1oo7UUwClpKWkAUUUUAJ3paQ0CgQtIaWkoASkpTSUDClpKKAFpKWkoELRRRQAUUUtIBKdjpzSUtABRRRQAlLQKXFACUmaX+VIKAHUUlLQAUtJRQAtFJS0AFJmlPSmgUgF69aDS5yeaQ0ANNA60UqDJpgSdqQdadSDrQAtANLSHikAtJigGg9KAFFLTM07NAC0hIpCaTFAC5ppNKxwKjJzQAE0qDJpuCTxUo+VcUADHNBOKQ0AZoAUc0qYJpPanrwuKAFNN6mlJpKQCiiigtQAvSkzk+1JnNOxxQAlAFOApaAE207IAI2j6mkpDQAd6dTacOlACikHLn2pRTUPX60hjz0oWgAYpQMUAKBk0poyBSbs0AKOtSADtUYP4UucdKQEwOKQ/NzSKcipFFIokhjWRTltrL0461bNw7WXkS/Mqg7D3U/8A16qIdr1NIwMRxzUspDph++tvZ/6Grx+9VF/mMLdhItXyMMallAKeBxSAU4c8UgI3XcjA9e1Rxvjg1YPIz2xVdV5IPfpQMgnPnahBD/CoMjfh0qV23zF+w4Wq6fu5rqR+DlUz6Cp45I5HZEz+74JpiJiUQBmPB6VEQSSzdT09qckEjSb5D8oGEFSlVA5NAFbJ2jmkwVVu26nM6K3BzUTzZfpmmAfwmkQYDe9ADMQAMZpwQjOTmgQ1kEo2N909cGnCJkG3ex9CaQtjpSrKyjHagY9XOMN1oB5B/A04YdcgYNC/IeV3DuKQDUPzlT65FWCCeR0pskQ2LIpyp+XI6g+hpI5tpww46EelADG+/wClRS/eBFTSIXfAHOM4qF+QTTEROcr9aqN98Dt1NTuW3LhGZmOFVRkmo/KZHbeMMeSD2qkIQsoHTFMBGDTnXaeaQKMGmA4SlUC9h0xTGO/nJJ96l8tfJ37uc9KrsDmkIChOcDPemYA5NLg5xzTTxmmIglG58rx7etVJVw2R3rTXDMA4zx1FRXtsI8FWDKR1FWmKxQHNFIflOKWqELRSUtAC0opKWgBaQ0tIaAEooooGFLRRQIWkoooAWkoopgBpDRSGgBVGTUlMTrT6QDT1opD1paBhSikp1AgpDS0hoAYaSnGm0AKKUUgpaYCiiiikAUtJRQAtFFFACUlLSUwCiiigAooooAKKKKAENFFFAxKKBxzRTELRSUtIApKWkoADQKQ0ooAWiiigBppKU0lABRRRQAUtFFAgooopAFFLRQAUUUtABiigUUAKMUE9hSUAUABo704pjIOMjjg0lACYpaBRQAtFFFABiilpDSAQ80uKBS0ANpDTqbQAHpSp1pDSrxTAkzxSdzRnigGkIdQaTNKOaBjTwaXrSMKRTQAtKKKacmgBSQKaW9KUJ604AUAR4Jo24qWmnk0AIq45p2ODRmkzzQAnU0tKB1pTzxQAgpWakJwKYaAHZo3Gm4p2KQByaUKacFGKWgBBxTh6mmg0obpQA6nfLtOc7u3pTQaCaAFpCKAaKAEpwopQKACmp39jTzTAMOffmgCQHpQOlIPalzikMAMmlpuaXNADhSjmkFKOtIYo4qVGqMU4cfSgY5Gy7Z9asociqsatl2x8obGfwqeLNSxonjy9uwA+deR9RWgrLIiyKflcAiqduAJSe2KsW4CeZD0wdyj2P/16hlkw7U4DDUgzgKTxTk64IpABBXp0qMpnBFTY96UKp68UAZ13Fm1u8/xFT+lQ6JG/2ITO2S5JyfrVnUsrCQozv4IpdORYbJIFOdnQ+9PoBMVLZUseOQc1AyDvk1ZPNRSLnkHmgCAp60bVHalKn6GmZOcUAPUhee9MZwx2il6GmOuGpgKqZNSKg6UxDjpUgwTSATbjvS5ZRkc0HFSIyLbOhjy7H75PQegFADYXKk4+6w+YVJJFn54+R0qNRsOUP/16fFIQhTpmgCvMD/FyQMVWkuPssZc8jpt9asyHHB/A1RmX7ReJEPuxfO/9BTQmSwxyh3nY4kk5wvAX2FWppPtMA3j98nRvUVErfN7U5gMetAFNuKbkHoOfrU8qZJIGKrMCD71QidNske37rCkkgZQGxkexqEZzmniQgcE0AJsbk9DULqQfmGDVkXDJ15FDPG67iMNRcLFMcMCO1RyMN5wPlPUVd8tWYBfzqpOhRyPQ00SyjKmPf0PrUYq9hSpyM5/SqUilGrRMkKUUlKKYC0tJSigBaQ0vak7UAJRRRQAtFFFMAozRRSAKSlpKYBSUGigB6Dil7UoGBQaQDDS9qQ9aWgAFOFJS0AFIaWkNADTTTTqQ0wClFIKWkAtFAooAKUUlLTAKKKKAEpKWigBKKKKACiiigAzRRRQAlFFFACZzS0nWimAtFFFABRRSGkAhpRSUooAWigUUAJSGlNJQAlAoooELRRRQAUtJS0AFFFFIBaWkooAKKKDQAUUUd6AHUUlFAC0daBS5oASilopAGaSjrS4oAKSiigA6UnWlo6UANPWlo60DuaYCn0pc0g6ZpMf/AK6AFzRn0NJjNIBQApy3BpwSgLTqQBiiigmgBwoqMk0ZNACk4pFzQTxTkFACYNKBTm4pn0oAdRnFN3Gk5NACk5pMUoFKMCgAUVIBUeTTweKQC9KRuOtIWphyaAHZFKKaBTgDQMKVVLsFUEk8ACkpwJGMUCFC0oFJmgnFADuKUjHWmZooAcTTT2NLnNJQMdnNB5NNFLyelIBc0UgNOA4zQAop4pAB60oPvQA5ak9qYmOT1A708HmkUMcmNt6jIPDf41atzu5pgbGCOD2ploxDGMnlTx9KkaNGIYbNWSBvSX+7/KoVHAYdKsR4KEHnPSs2WS45owcVL5ZCoPbmnBeKQES5XGeT6U7ryOKeAO6g0BQOtAFeRgbhFxxjkVBJb7JDLAQr9weVb61M/wDx9/RKkI+XNMCoJwGAYGNifuOeD9GqU7ScBsH3pWjV1KuAQeoPIqI2iD7kjpjsDkfrQBI6kduRUBHfFLm5h7xyrjlfun8KQ3CFvmV429GFMCI/epwG/wCXOD2zSggNn8aQsN2elADB8pNKD3qd/Lkh3E4lH5MP8aiRQSO1AChd3PepUU8qeM00Lg5HSnp1A69gKAF2BmAJx2PtTWjwcA5GeKcMnc2MY6+1LDKrfMOlICGceXGdx4Pf0qhp8TGF7lv+WrEg+3atK/bzrUrGAGIwD2qvb4SFYF6KMVSegiLpUq7GRSzhGPAz0OKYwCkg8UkbqHAcbkzyKAHzRPGAWHynow5B/GqzDPUVO0bCNjby74urKOCPqP61WMpQhscimhCDjjtTGGDxT1LHNML/AOzTARhxyMUxhUjOMVGSG6UxDMkdDikMolcCXjnlqRsiouckGnYQSoYnKn8D2qCYblBqycyAJnJHC/4VARjjFUhFbpxTqJFIpF5FUIdSikoFADqSiigBKWkpaACiikpgLSUUUAFFFHegBDSoMmkJp8frQA8000tITg0hjO9OHNJ3pRQAtLRRQIKQ0tIaAGmkNLSUAFKKbSigB1BoooAKWkpaAFpDS0lACUUGimAUUUUAJRS0lABRS0lACUUUUx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/>
          <a:srcRect l="15155" t="8333" r="28046" b="16805"/>
          <a:stretch/>
        </p:blipFill>
        <p:spPr bwMode="auto">
          <a:xfrm>
            <a:off x="6341157" y="45102"/>
            <a:ext cx="2407307" cy="17847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>
            <a:spLocks/>
          </p:cNvSpPr>
          <p:nvPr/>
        </p:nvSpPr>
        <p:spPr bwMode="auto">
          <a:xfrm>
            <a:off x="288032" y="404664"/>
            <a:ext cx="6084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sl-SI" sz="3600" b="1" dirty="0">
                <a:solidFill>
                  <a:schemeClr val="accent3">
                    <a:lumMod val="50000"/>
                  </a:schemeClr>
                </a:solidFill>
              </a:rPr>
              <a:t>3. </a:t>
            </a:r>
            <a:r>
              <a:rPr lang="en-GB" sz="3600" b="1" dirty="0" err="1" smtClean="0">
                <a:solidFill>
                  <a:schemeClr val="accent3">
                    <a:lumMod val="50000"/>
                  </a:schemeClr>
                </a:solidFill>
              </a:rPr>
              <a:t>Gomolji</a:t>
            </a:r>
            <a:endParaRPr lang="en-US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-34999" y="1234274"/>
            <a:ext cx="1657011" cy="5611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984" y="4149080"/>
            <a:ext cx="7437780" cy="2444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Z:\Agra 2022\NemDetect\Figure_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65" b="51687"/>
          <a:stretch/>
        </p:blipFill>
        <p:spPr bwMode="auto">
          <a:xfrm>
            <a:off x="5654023" y="1076320"/>
            <a:ext cx="3526489" cy="263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:\Agra 2022\NemDetect\Figure_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953" y="1556792"/>
            <a:ext cx="3890070" cy="16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>
            <a:spLocks/>
          </p:cNvSpPr>
          <p:nvPr/>
        </p:nvSpPr>
        <p:spPr bwMode="auto">
          <a:xfrm>
            <a:off x="288032" y="404664"/>
            <a:ext cx="6084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sl-SI" sz="3600" b="1" dirty="0">
                <a:solidFill>
                  <a:schemeClr val="accent3">
                    <a:lumMod val="50000"/>
                  </a:schemeClr>
                </a:solidFill>
              </a:rPr>
              <a:t>3. </a:t>
            </a:r>
            <a:r>
              <a:rPr lang="en-GB" sz="3600" b="1" dirty="0" err="1" smtClean="0">
                <a:solidFill>
                  <a:schemeClr val="accent3">
                    <a:lumMod val="50000"/>
                  </a:schemeClr>
                </a:solidFill>
              </a:rPr>
              <a:t>Lončni</a:t>
            </a:r>
            <a:r>
              <a:rPr lang="en-GB" sz="3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3600" b="1" dirty="0" err="1" smtClean="0">
                <a:solidFill>
                  <a:schemeClr val="accent3">
                    <a:lumMod val="50000"/>
                  </a:schemeClr>
                </a:solidFill>
              </a:rPr>
              <a:t>poskus</a:t>
            </a:r>
            <a:endParaRPr lang="en-US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17" name="Table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131221"/>
              </p:ext>
            </p:extLst>
          </p:nvPr>
        </p:nvGraphicFramePr>
        <p:xfrm>
          <a:off x="707051" y="1268760"/>
          <a:ext cx="7448146" cy="2423464"/>
        </p:xfrm>
        <a:graphic>
          <a:graphicData uri="http://schemas.openxmlformats.org/drawingml/2006/table">
            <a:tbl>
              <a:tblPr/>
              <a:tblGrid>
                <a:gridCol w="1064020"/>
                <a:gridCol w="1185978"/>
                <a:gridCol w="1530000"/>
                <a:gridCol w="810000"/>
                <a:gridCol w="730107"/>
                <a:gridCol w="1159889"/>
                <a:gridCol w="968152"/>
              </a:tblGrid>
              <a:tr h="281305"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sz="1200" b="1" dirty="0"/>
                        <a:t>Group</a:t>
                      </a:r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699" algn="ctr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sz="1200" b="1"/>
                        <a:t>Nematode</a:t>
                      </a:r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699" algn="ctr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sz="1200" b="1"/>
                        <a:t>Watering status</a:t>
                      </a:r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699" algn="ctr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sz="1200" b="1"/>
                        <a:t>nclass</a:t>
                      </a:r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699" algn="ctr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sz="1200" b="1"/>
                        <a:t>kPCA</a:t>
                      </a:r>
                    </a:p>
                  </a:txBody>
                  <a:tcPr>
                    <a:lnL w="12700" algn="ctr">
                      <a:noFill/>
                    </a:lnL>
                    <a:lnR algn="ctr">
                      <a:noFill/>
                    </a:lnR>
                    <a:lnT w="12700" algn="ctr">
                      <a:noFill/>
                    </a:lnT>
                    <a:lnB w="12699" algn="ctr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sz="1200" b="1"/>
                        <a:t>kPCA+PLS</a:t>
                      </a:r>
                    </a:p>
                  </a:txBody>
                  <a:tcPr>
                    <a:lnL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699" algn="ctr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sz="1200" b="1"/>
                        <a:t>PLS</a:t>
                      </a:r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699" algn="ctr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301941"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sz="1200"/>
                        <a:t>Drought </a:t>
                      </a:r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699" algn="ctr">
                      <a:solidFill>
                        <a:srgbClr val="000000"/>
                      </a:solidFill>
                    </a:lnT>
                    <a:lnB w="12700" algn="ctr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sz="1200"/>
                        <a:t>none</a:t>
                      </a:r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699" algn="ctr">
                      <a:solidFill>
                        <a:srgbClr val="000000"/>
                      </a:solidFill>
                    </a:lnT>
                    <a:lnB w="12700" algn="ctr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sz="1200" dirty="0"/>
                        <a:t>both</a:t>
                      </a:r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699" algn="ctr">
                      <a:solidFill>
                        <a:srgbClr val="000000"/>
                      </a:solidFill>
                    </a:lnT>
                    <a:lnB w="12700" algn="ctr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r">
                        <a:defRPr/>
                      </a:pPr>
                      <a:r>
                        <a:rPr sz="1200"/>
                        <a:t>2</a:t>
                      </a:r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699" algn="ctr">
                      <a:solidFill>
                        <a:srgbClr val="000000"/>
                      </a:solidFill>
                    </a:lnT>
                    <a:lnB w="12700" algn="ctr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r">
                        <a:defRPr/>
                      </a:pPr>
                      <a:r>
                        <a:rPr sz="1200"/>
                        <a:t>.93</a:t>
                      </a:r>
                    </a:p>
                  </a:txBody>
                  <a:tcPr>
                    <a:lnL w="12700" algn="ctr">
                      <a:noFill/>
                    </a:lnL>
                    <a:lnR algn="ctr">
                      <a:noFill/>
                    </a:lnR>
                    <a:lnT w="12699" algn="ctr">
                      <a:solidFill>
                        <a:sysClr val="windowText" lastClr="000000"/>
                      </a:solidFill>
                    </a:lnT>
                    <a:lnB w="28575" algn="ctr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r">
                        <a:defRPr/>
                      </a:pPr>
                      <a:r>
                        <a:rPr sz="1200"/>
                        <a:t>.98</a:t>
                      </a:r>
                    </a:p>
                  </a:txBody>
                  <a:tcPr>
                    <a:lnL algn="ctr">
                      <a:noFill/>
                    </a:lnL>
                    <a:lnR w="12700" algn="ctr">
                      <a:noFill/>
                    </a:lnR>
                    <a:lnT w="12699" algn="ctr">
                      <a:solidFill>
                        <a:sysClr val="windowText" lastClr="000000"/>
                      </a:solidFill>
                    </a:lnT>
                    <a:lnB w="28575" algn="ctr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r">
                        <a:defRPr/>
                      </a:pPr>
                      <a:r>
                        <a:rPr sz="1200"/>
                        <a:t>.98</a:t>
                      </a:r>
                    </a:p>
                  </a:txBody>
                  <a:tcPr>
                    <a:lnL w="12700" algn="ctr">
                      <a:noFill/>
                    </a:lnL>
                    <a:lnR w="28575" algn="ctr">
                      <a:solidFill>
                        <a:sysClr val="window" lastClr="FFFFFF"/>
                      </a:solidFill>
                    </a:lnR>
                    <a:lnT w="12699" algn="ctr">
                      <a:solidFill>
                        <a:sysClr val="windowText" lastClr="000000"/>
                      </a:solidFill>
                    </a:lnT>
                    <a:lnB w="28575" algn="ctr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</a:tr>
              <a:tr h="306703"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sz="1200"/>
                        <a:t>Infections </a:t>
                      </a:r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sz="1200"/>
                        <a:t>Globodera</a:t>
                      </a:r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sz="1200"/>
                        <a:t>both</a:t>
                      </a:r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r">
                        <a:defRPr/>
                      </a:pPr>
                      <a:r>
                        <a:rPr sz="1200"/>
                        <a:t>2</a:t>
                      </a:r>
                    </a:p>
                  </a:txBody>
                  <a:tcPr>
                    <a:lnL w="12700" algn="ctr">
                      <a:noFill/>
                    </a:lnL>
                    <a:lnR w="28575" algn="ctr">
                      <a:solidFill>
                        <a:sysClr val="window" lastClr="FFFFFF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r">
                        <a:defRPr/>
                      </a:pPr>
                      <a:r>
                        <a:rPr sz="1200"/>
                        <a:t>.83</a:t>
                      </a:r>
                    </a:p>
                  </a:txBody>
                  <a:tcPr>
                    <a:lnL w="28575" algn="ctr">
                      <a:solidFill>
                        <a:sysClr val="window" lastClr="FFFFFF"/>
                      </a:solidFill>
                    </a:lnL>
                    <a:lnR algn="ctr">
                      <a:noFill/>
                    </a:lnR>
                    <a:lnT w="28575" algn="ctr">
                      <a:solidFill>
                        <a:sysClr val="window" lastClr="FFFFFF"/>
                      </a:solidFill>
                    </a:lnT>
                    <a:lnB w="28575" algn="ctr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r">
                        <a:defRPr/>
                      </a:pPr>
                      <a:r>
                        <a:rPr sz="1200"/>
                        <a:t>.83</a:t>
                      </a:r>
                    </a:p>
                  </a:txBody>
                  <a:tcPr>
                    <a:lnL algn="ctr">
                      <a:noFill/>
                    </a:lnL>
                    <a:lnR w="28575" algn="ctr">
                      <a:solidFill>
                        <a:sysClr val="window" lastClr="FFFFFF"/>
                      </a:solidFill>
                    </a:lnR>
                    <a:lnT w="28575" algn="ctr">
                      <a:solidFill>
                        <a:sysClr val="window" lastClr="FFFFFF"/>
                      </a:solidFill>
                    </a:lnT>
                    <a:lnB w="28575" algn="ctr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r">
                        <a:defRPr/>
                      </a:pPr>
                      <a:r>
                        <a:rPr sz="1200"/>
                        <a:t>.81</a:t>
                      </a:r>
                    </a:p>
                  </a:txBody>
                  <a:tcPr>
                    <a:lnL w="28575" algn="ctr">
                      <a:solidFill>
                        <a:sysClr val="window" lastClr="FFFFFF"/>
                      </a:solidFill>
                    </a:lnL>
                    <a:lnR w="12700" algn="ctr">
                      <a:noFill/>
                    </a:lnR>
                    <a:lnT w="28575" algn="ctr">
                      <a:solidFill>
                        <a:sysClr val="window" lastClr="FFFFFF"/>
                      </a:solidFill>
                    </a:lnT>
                    <a:lnB w="28575" algn="ctr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306703"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sz="1200"/>
                        <a:t>Infections</a:t>
                      </a:r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sz="1200"/>
                        <a:t>Meloidogyne</a:t>
                      </a:r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200" b="0" i="0" u="none" strike="noStrike" cap="none" spc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both</a:t>
                      </a:r>
                      <a:endParaRPr sz="1200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r">
                        <a:defRPr/>
                      </a:pPr>
                      <a:r>
                        <a:rPr sz="1200"/>
                        <a:t>2</a:t>
                      </a:r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r">
                        <a:defRPr/>
                      </a:pPr>
                      <a:r>
                        <a:rPr sz="1200"/>
                        <a:t>.59</a:t>
                      </a:r>
                    </a:p>
                  </a:txBody>
                  <a:tcPr>
                    <a:lnL w="12700" algn="ctr">
                      <a:noFill/>
                    </a:lnL>
                    <a:lnR algn="ctr">
                      <a:noFill/>
                    </a:lnR>
                    <a:lnT w="28575" algn="ctr">
                      <a:solidFill>
                        <a:sysClr val="window" lastClr="FFFFFF"/>
                      </a:solidFill>
                    </a:lnT>
                    <a:lnB w="12700" algn="ctr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r">
                        <a:defRPr/>
                      </a:pPr>
                      <a:r>
                        <a:rPr sz="1200"/>
                        <a:t>.74</a:t>
                      </a:r>
                    </a:p>
                  </a:txBody>
                  <a:tcPr>
                    <a:lnL algn="ctr">
                      <a:noFill/>
                    </a:lnL>
                    <a:lnR w="28575" algn="ctr">
                      <a:solidFill>
                        <a:sysClr val="window" lastClr="FFFFFF"/>
                      </a:solidFill>
                    </a:lnR>
                    <a:lnT w="28575" algn="ctr">
                      <a:solidFill>
                        <a:sysClr val="window" lastClr="FFFFFF"/>
                      </a:solidFill>
                    </a:lnT>
                    <a:lnB w="28575" algn="ctr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r">
                        <a:defRPr/>
                      </a:pPr>
                      <a:r>
                        <a:rPr sz="1200"/>
                        <a:t>.85</a:t>
                      </a:r>
                    </a:p>
                  </a:txBody>
                  <a:tcPr>
                    <a:lnL w="28575" algn="ctr">
                      <a:solidFill>
                        <a:sysClr val="window" lastClr="FFFFFF"/>
                      </a:solidFill>
                    </a:lnL>
                    <a:lnR w="28575" algn="ctr">
                      <a:solidFill>
                        <a:sysClr val="window" lastClr="FFFFFF"/>
                      </a:solidFill>
                    </a:lnR>
                    <a:lnT w="28575" algn="ctr">
                      <a:solidFill>
                        <a:sysClr val="window" lastClr="FFFFFF"/>
                      </a:solidFill>
                    </a:lnT>
                    <a:lnB w="28575" algn="ctr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</a:tr>
              <a:tr h="306703"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sz="1200"/>
                        <a:t>Species</a:t>
                      </a:r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sz="1200"/>
                        <a:t>Globodera</a:t>
                      </a:r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200" b="0" i="0" u="none" strike="noStrike" cap="none" spc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both</a:t>
                      </a:r>
                      <a:endParaRPr sz="1200" dirty="0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r">
                        <a:defRPr/>
                      </a:pPr>
                      <a:r>
                        <a:rPr sz="1200"/>
                        <a:t>3</a:t>
                      </a:r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r">
                        <a:defRPr/>
                      </a:pPr>
                      <a:r>
                        <a:rPr sz="1200"/>
                        <a:t>.83</a:t>
                      </a:r>
                    </a:p>
                  </a:txBody>
                  <a:tcPr>
                    <a:lnL w="12700" algn="ctr">
                      <a:noFill/>
                    </a:lnL>
                    <a:lnR algn="ctr">
                      <a:noFill/>
                    </a:lnR>
                    <a:lnT w="12700" algn="ctr">
                      <a:noFill/>
                    </a:lnT>
                    <a:lnB w="28575" algn="ctr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r">
                        <a:defRPr/>
                      </a:pPr>
                      <a:r>
                        <a:rPr sz="1200"/>
                        <a:t>.88</a:t>
                      </a:r>
                    </a:p>
                  </a:txBody>
                  <a:tcPr>
                    <a:lnL algn="ctr">
                      <a:noFill/>
                    </a:lnL>
                    <a:lnR w="28575" algn="ctr">
                      <a:solidFill>
                        <a:sysClr val="window" lastClr="FFFFFF"/>
                      </a:solidFill>
                    </a:lnR>
                    <a:lnT w="28575" algn="ctr">
                      <a:solidFill>
                        <a:sysClr val="window" lastClr="FFFFFF"/>
                      </a:solidFill>
                    </a:lnT>
                    <a:lnB w="28575" algn="ctr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r">
                        <a:defRPr/>
                      </a:pPr>
                      <a:r>
                        <a:rPr sz="1200"/>
                        <a:t>.79</a:t>
                      </a:r>
                    </a:p>
                  </a:txBody>
                  <a:tcPr>
                    <a:lnL w="28575" algn="ctr">
                      <a:solidFill>
                        <a:sysClr val="window" lastClr="FFFFFF"/>
                      </a:solidFill>
                    </a:lnL>
                    <a:lnR w="12700" algn="ctr">
                      <a:noFill/>
                    </a:lnR>
                    <a:lnT w="28575" algn="ctr">
                      <a:solidFill>
                        <a:sysClr val="window" lastClr="FFFFFF"/>
                      </a:solidFill>
                    </a:lnT>
                    <a:lnB w="28575" algn="ctr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306703"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sz="1200"/>
                        <a:t>Species</a:t>
                      </a:r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sz="1200"/>
                        <a:t>Meloidogyne</a:t>
                      </a:r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200" b="0" i="0" u="none" strike="noStrike" cap="none" spc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both</a:t>
                      </a:r>
                      <a:endParaRPr sz="1200" dirty="0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r">
                        <a:defRPr/>
                      </a:pPr>
                      <a:r>
                        <a:rPr sz="1200"/>
                        <a:t>3</a:t>
                      </a:r>
                    </a:p>
                  </a:txBody>
                  <a:tcPr>
                    <a:lnL w="12700" algn="ctr">
                      <a:noFill/>
                    </a:lnL>
                    <a:lnR w="28575" algn="ctr">
                      <a:solidFill>
                        <a:sysClr val="window" lastClr="FFFFFF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r">
                        <a:defRPr/>
                      </a:pPr>
                      <a:r>
                        <a:rPr sz="1200"/>
                        <a:t>.96</a:t>
                      </a:r>
                    </a:p>
                  </a:txBody>
                  <a:tcPr>
                    <a:lnL w="28575" algn="ctr">
                      <a:solidFill>
                        <a:sysClr val="window" lastClr="FFFFFF"/>
                      </a:solidFill>
                    </a:lnL>
                    <a:lnR algn="ctr">
                      <a:noFill/>
                    </a:lnR>
                    <a:lnT w="28575" algn="ctr">
                      <a:solidFill>
                        <a:sysClr val="window" lastClr="FFFFFF"/>
                      </a:solidFill>
                    </a:lnT>
                    <a:lnB w="28575" algn="ctr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r">
                        <a:defRPr/>
                      </a:pPr>
                      <a:r>
                        <a:rPr sz="1200"/>
                        <a:t>.92</a:t>
                      </a:r>
                    </a:p>
                  </a:txBody>
                  <a:tcPr>
                    <a:lnL algn="ctr">
                      <a:noFill/>
                    </a:lnL>
                    <a:lnR w="12700" algn="ctr">
                      <a:noFill/>
                    </a:lnR>
                    <a:lnT w="28575" algn="ctr">
                      <a:solidFill>
                        <a:sysClr val="window" lastClr="FFFFFF"/>
                      </a:solidFill>
                    </a:lnT>
                    <a:lnB w="28575" algn="ctr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r">
                        <a:defRPr/>
                      </a:pPr>
                      <a:r>
                        <a:rPr sz="1200"/>
                        <a:t>.96</a:t>
                      </a:r>
                    </a:p>
                  </a:txBody>
                  <a:tcPr>
                    <a:lnL w="12700" algn="ctr">
                      <a:noFill/>
                    </a:lnL>
                    <a:lnR w="28575" algn="ctr">
                      <a:solidFill>
                        <a:sysClr val="window" lastClr="FFFFFF"/>
                      </a:solidFill>
                    </a:lnR>
                    <a:lnT w="28575" algn="ctr">
                      <a:solidFill>
                        <a:sysClr val="window" lastClr="FFFFFF"/>
                      </a:solidFill>
                    </a:lnT>
                    <a:lnB w="28575" algn="ctr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</a:tr>
              <a:tr h="306703"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sz="1200"/>
                        <a:t>Inf. severity</a:t>
                      </a:r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sz="1200"/>
                        <a:t>Globodera</a:t>
                      </a:r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200" b="0" i="0" u="none" strike="noStrike" cap="none" spc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both</a:t>
                      </a:r>
                      <a:endParaRPr sz="1200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r">
                        <a:defRPr/>
                      </a:pPr>
                      <a:r>
                        <a:rPr sz="1200"/>
                        <a:t>3</a:t>
                      </a:r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r">
                        <a:defRPr/>
                      </a:pPr>
                      <a:r>
                        <a:rPr sz="1200"/>
                        <a:t>.68</a:t>
                      </a:r>
                    </a:p>
                  </a:txBody>
                  <a:tcPr>
                    <a:lnL w="12700" algn="ctr">
                      <a:noFill/>
                    </a:lnL>
                    <a:lnR algn="ctr">
                      <a:noFill/>
                    </a:lnR>
                    <a:lnT w="28575" algn="ctr">
                      <a:solidFill>
                        <a:sysClr val="window" lastClr="FFFFFF"/>
                      </a:solidFill>
                    </a:lnT>
                    <a:lnB w="12700" algn="ctr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r">
                        <a:defRPr/>
                      </a:pPr>
                      <a:r>
                        <a:rPr sz="1200"/>
                        <a:t>.73</a:t>
                      </a:r>
                    </a:p>
                  </a:txBody>
                  <a:tcPr>
                    <a:lnL algn="ctr">
                      <a:noFill/>
                    </a:lnL>
                    <a:lnR w="28575" algn="ctr">
                      <a:solidFill>
                        <a:sysClr val="window" lastClr="FFFFFF"/>
                      </a:solidFill>
                    </a:lnR>
                    <a:lnT w="28575" algn="ctr">
                      <a:solidFill>
                        <a:sysClr val="window" lastClr="FFFFFF"/>
                      </a:solidFill>
                    </a:lnT>
                    <a:lnB w="28575" algn="ctr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r">
                        <a:defRPr/>
                      </a:pPr>
                      <a:r>
                        <a:rPr sz="1200"/>
                        <a:t>.67</a:t>
                      </a:r>
                    </a:p>
                  </a:txBody>
                  <a:tcPr>
                    <a:lnL w="28575" algn="ctr">
                      <a:solidFill>
                        <a:sysClr val="window" lastClr="FFFFFF"/>
                      </a:solidFill>
                    </a:lnL>
                    <a:lnR w="12700" algn="ctr">
                      <a:noFill/>
                    </a:lnR>
                    <a:lnT w="28575" algn="ctr">
                      <a:solidFill>
                        <a:sysClr val="window" lastClr="FFFFFF"/>
                      </a:solidFill>
                    </a:lnT>
                    <a:lnB w="28575" algn="ctr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306703"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200" b="0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Inf. severity</a:t>
                      </a:r>
                      <a:endParaRPr sz="1200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200" b="0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Meloidogyne</a:t>
                      </a:r>
                      <a:endParaRPr sz="1200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200" b="0" i="0" u="none" strike="noStrike" cap="none" spc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both</a:t>
                      </a:r>
                      <a:endParaRPr sz="1200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r">
                        <a:defRPr/>
                      </a:pPr>
                      <a:r>
                        <a:rPr sz="1200" dirty="0"/>
                        <a:t>3</a:t>
                      </a:r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r">
                        <a:defRPr/>
                      </a:pPr>
                      <a:r>
                        <a:rPr sz="1200" dirty="0"/>
                        <a:t>.11</a:t>
                      </a:r>
                    </a:p>
                  </a:txBody>
                  <a:tcPr>
                    <a:lnL w="12700" algn="ctr">
                      <a:noFill/>
                    </a:lnL>
                    <a:lnR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r">
                        <a:defRPr/>
                      </a:pPr>
                      <a:r>
                        <a:rPr sz="1200" dirty="0"/>
                        <a:t>.40</a:t>
                      </a:r>
                    </a:p>
                  </a:txBody>
                  <a:tcPr>
                    <a:lnL algn="ctr">
                      <a:noFill/>
                    </a:lnL>
                    <a:lnR w="28575" algn="ctr">
                      <a:solidFill>
                        <a:sysClr val="window" lastClr="FFFFFF"/>
                      </a:solidFill>
                    </a:lnR>
                    <a:lnT w="28575" algn="ctr">
                      <a:solidFill>
                        <a:sysClr val="window" lastClr="FFFFFF"/>
                      </a:solidFill>
                    </a:lnT>
                    <a:lnB w="12700" algn="ctr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r">
                        <a:defRPr/>
                      </a:pPr>
                      <a:r>
                        <a:rPr sz="1200" dirty="0"/>
                        <a:t>.81</a:t>
                      </a:r>
                    </a:p>
                  </a:txBody>
                  <a:tcPr>
                    <a:lnL w="28575" algn="ctr">
                      <a:solidFill>
                        <a:sysClr val="window" lastClr="FFFFFF"/>
                      </a:solidFill>
                    </a:lnL>
                    <a:lnR w="28575" algn="ctr">
                      <a:solidFill>
                        <a:sysClr val="window" lastClr="FFFFFF"/>
                      </a:solidFill>
                    </a:lnR>
                    <a:lnT w="28575" algn="ctr">
                      <a:solidFill>
                        <a:sysClr val="window" lastClr="FFFFFF"/>
                      </a:solidFill>
                    </a:lnT>
                    <a:lnB w="28575" algn="ctr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32" name="Group 31"/>
          <p:cNvGrpSpPr/>
          <p:nvPr/>
        </p:nvGrpSpPr>
        <p:grpSpPr>
          <a:xfrm>
            <a:off x="4886426" y="3810731"/>
            <a:ext cx="4257574" cy="2996952"/>
            <a:chOff x="240814" y="3861048"/>
            <a:chExt cx="4257574" cy="299695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/>
            <a:srcRect l="5305" t="9274" r="13950" b="4802"/>
            <a:stretch/>
          </p:blipFill>
          <p:spPr bwMode="auto">
            <a:xfrm>
              <a:off x="240814" y="3861048"/>
              <a:ext cx="4257574" cy="2996952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969660" y="4005064"/>
              <a:ext cx="1419177" cy="694546"/>
              <a:chOff x="4953023" y="4071352"/>
              <a:chExt cx="1419177" cy="1156334"/>
            </a:xfrm>
          </p:grpSpPr>
          <p:cxnSp>
            <p:nvCxnSpPr>
              <p:cNvPr id="20" name="Straight Connector 19"/>
              <p:cNvCxnSpPr>
                <a:cxnSpLocks/>
              </p:cNvCxnSpPr>
              <p:nvPr/>
            </p:nvCxnSpPr>
            <p:spPr bwMode="auto">
              <a:xfrm flipH="1">
                <a:off x="5354632" y="4389488"/>
                <a:ext cx="140956" cy="838198"/>
              </a:xfrm>
              <a:prstGeom prst="line">
                <a:avLst/>
              </a:prstGeom>
              <a:ln w="12699" cap="flat" cmpd="sng" algn="ctr">
                <a:solidFill>
                  <a:srgbClr val="4F6128"/>
                </a:solidFill>
                <a:prstDash val="solid"/>
                <a:miter/>
                <a:tailEnd type="arrow" len="med"/>
              </a:ln>
            </p:spPr>
            <p:style>
              <a:lnRef idx="1">
                <a:schemeClr val="accent1">
                  <a:shade val="50000"/>
                </a:schemeClr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 bwMode="auto">
              <a:xfrm>
                <a:off x="4953023" y="4071352"/>
                <a:ext cx="1419177" cy="518603"/>
              </a:xfrm>
              <a:prstGeom prst="rect">
                <a:avLst/>
              </a:prstGeom>
              <a:noFill/>
            </p:spPr>
            <p:txBody>
              <a:bodyPr vertOverflow="overflow" horzOverflow="clip" vert="horz" wrap="square" lIns="91440" tIns="45720" rIns="91440" bIns="45720" numCol="1" spcCol="0" rtlCol="0" fromWordArt="0" anchor="t" anchorCtr="0" forceAA="0" compatLnSpc="0">
                <a:spAutoFit/>
              </a:bodyPr>
              <a:lstStyle/>
              <a:p>
                <a:pPr algn="l">
                  <a:defRPr/>
                </a:pPr>
                <a:r>
                  <a:rPr lang="en-GB" sz="1400" dirty="0" err="1" smtClean="0">
                    <a:solidFill>
                      <a:srgbClr val="77933C"/>
                    </a:solidFill>
                  </a:rPr>
                  <a:t>aromatski</a:t>
                </a:r>
                <a:endParaRPr sz="1400" dirty="0"/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1662397" y="4214795"/>
              <a:ext cx="1085562" cy="484815"/>
              <a:chOff x="5583519" y="4437112"/>
              <a:chExt cx="1085562" cy="484815"/>
            </a:xfrm>
          </p:grpSpPr>
          <p:cxnSp>
            <p:nvCxnSpPr>
              <p:cNvPr id="22" name="Straight Connector 21"/>
              <p:cNvCxnSpPr>
                <a:cxnSpLocks/>
              </p:cNvCxnSpPr>
              <p:nvPr/>
            </p:nvCxnSpPr>
            <p:spPr bwMode="auto">
              <a:xfrm flipH="1">
                <a:off x="5600370" y="4741913"/>
                <a:ext cx="278136" cy="180014"/>
              </a:xfrm>
              <a:prstGeom prst="line">
                <a:avLst/>
              </a:prstGeom>
              <a:ln w="12699" cap="flat" cmpd="sng" algn="ctr">
                <a:solidFill>
                  <a:srgbClr val="4F6128"/>
                </a:solidFill>
                <a:prstDash val="solid"/>
                <a:miter/>
                <a:tailEnd type="arrow" len="med"/>
              </a:ln>
            </p:spPr>
            <p:style>
              <a:lnRef idx="1">
                <a:schemeClr val="accent1">
                  <a:shade val="50000"/>
                </a:schemeClr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 bwMode="auto">
              <a:xfrm>
                <a:off x="5583519" y="4437112"/>
                <a:ext cx="1085562" cy="311496"/>
              </a:xfrm>
              <a:prstGeom prst="rect">
                <a:avLst/>
              </a:prstGeom>
              <a:noFill/>
            </p:spPr>
            <p:txBody>
              <a:bodyPr vertOverflow="overflow" horzOverflow="clip" vert="horz" wrap="square" lIns="91440" tIns="45720" rIns="91440" bIns="45720" numCol="1" spcCol="0" rtlCol="0" fromWordArt="0" anchor="t" anchorCtr="0" forceAA="0" compatLnSpc="0">
                <a:spAutoFit/>
              </a:bodyPr>
              <a:lstStyle/>
              <a:p>
                <a:pPr algn="l">
                  <a:defRPr/>
                </a:pPr>
                <a:r>
                  <a:rPr lang="en-GB" sz="1400" dirty="0" err="1" smtClean="0">
                    <a:solidFill>
                      <a:srgbClr val="77933C"/>
                    </a:solidFill>
                  </a:rPr>
                  <a:t>alifatski</a:t>
                </a:r>
                <a:endParaRPr sz="1400" dirty="0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2694134" y="3983837"/>
              <a:ext cx="1085778" cy="773412"/>
              <a:chOff x="7289507" y="4554241"/>
              <a:chExt cx="1085778" cy="773412"/>
            </a:xfrm>
          </p:grpSpPr>
          <p:cxnSp>
            <p:nvCxnSpPr>
              <p:cNvPr id="24" name="Straight Connector 23"/>
              <p:cNvCxnSpPr>
                <a:cxnSpLocks/>
              </p:cNvCxnSpPr>
              <p:nvPr/>
            </p:nvCxnSpPr>
            <p:spPr bwMode="auto">
              <a:xfrm flipH="1">
                <a:off x="7526333" y="4865737"/>
                <a:ext cx="0" cy="461916"/>
              </a:xfrm>
              <a:prstGeom prst="line">
                <a:avLst/>
              </a:prstGeom>
              <a:ln w="12699" cap="flat" cmpd="sng" algn="ctr">
                <a:solidFill>
                  <a:srgbClr val="4F6128"/>
                </a:solidFill>
                <a:prstDash val="solid"/>
                <a:miter/>
                <a:tailEnd type="arrow" len="med"/>
              </a:ln>
            </p:spPr>
            <p:style>
              <a:lnRef idx="1">
                <a:schemeClr val="accent1">
                  <a:shade val="50000"/>
                </a:schemeClr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/>
              <p:cNvSpPr txBox="1"/>
              <p:nvPr/>
            </p:nvSpPr>
            <p:spPr bwMode="auto">
              <a:xfrm>
                <a:off x="7289507" y="4554241"/>
                <a:ext cx="1085778" cy="311496"/>
              </a:xfrm>
              <a:prstGeom prst="rect">
                <a:avLst/>
              </a:prstGeom>
              <a:noFill/>
            </p:spPr>
            <p:txBody>
              <a:bodyPr vertOverflow="overflow" horzOverflow="clip" vert="horz" wrap="square" lIns="91440" tIns="45720" rIns="91440" bIns="45720" numCol="1" spcCol="0" rtlCol="0" fromWordArt="0" anchor="t" anchorCtr="0" forceAA="0" compatLnSpc="0">
                <a:spAutoFit/>
              </a:bodyPr>
              <a:lstStyle/>
              <a:p>
                <a:pPr algn="l">
                  <a:defRPr/>
                </a:pPr>
                <a:r>
                  <a:rPr lang="en-GB" sz="1400" dirty="0" err="1" smtClean="0">
                    <a:solidFill>
                      <a:srgbClr val="77933C"/>
                    </a:solidFill>
                  </a:rPr>
                  <a:t>voda</a:t>
                </a:r>
                <a:endParaRPr sz="1400" dirty="0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3088504" y="4519596"/>
              <a:ext cx="1267472" cy="789611"/>
              <a:chOff x="8043976" y="5395292"/>
              <a:chExt cx="1267472" cy="789611"/>
            </a:xfrm>
          </p:grpSpPr>
          <p:cxnSp>
            <p:nvCxnSpPr>
              <p:cNvPr id="26" name="Straight Connector 25"/>
              <p:cNvCxnSpPr>
                <a:cxnSpLocks/>
              </p:cNvCxnSpPr>
              <p:nvPr/>
            </p:nvCxnSpPr>
            <p:spPr bwMode="auto">
              <a:xfrm>
                <a:off x="8412156" y="5722987"/>
                <a:ext cx="179212" cy="461916"/>
              </a:xfrm>
              <a:prstGeom prst="line">
                <a:avLst/>
              </a:prstGeom>
              <a:ln w="12699" cap="flat" cmpd="sng" algn="ctr">
                <a:solidFill>
                  <a:srgbClr val="4F6128"/>
                </a:solidFill>
                <a:prstDash val="solid"/>
                <a:miter/>
                <a:tailEnd type="arrow" len="med"/>
              </a:ln>
            </p:spPr>
            <p:style>
              <a:lnRef idx="1">
                <a:schemeClr val="accent1">
                  <a:shade val="50000"/>
                </a:schemeClr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 bwMode="auto">
              <a:xfrm>
                <a:off x="8043976" y="5395292"/>
                <a:ext cx="1267472" cy="311496"/>
              </a:xfrm>
              <a:prstGeom prst="rect">
                <a:avLst/>
              </a:prstGeom>
              <a:noFill/>
            </p:spPr>
            <p:txBody>
              <a:bodyPr vertOverflow="overflow" horzOverflow="clip" vert="horz" wrap="square" lIns="91440" tIns="45720" rIns="91440" bIns="45720" numCol="1" spcCol="0" rtlCol="0" fromWordArt="0" anchor="t" anchorCtr="0" forceAA="0" compatLnSpc="0">
                <a:spAutoFit/>
              </a:bodyPr>
              <a:lstStyle/>
              <a:p>
                <a:pPr algn="l">
                  <a:defRPr/>
                </a:pPr>
                <a:r>
                  <a:rPr lang="en-GB" sz="1400" dirty="0" err="1" smtClean="0">
                    <a:solidFill>
                      <a:srgbClr val="77933C"/>
                    </a:solidFill>
                  </a:rPr>
                  <a:t>celuloza</a:t>
                </a:r>
                <a:endParaRPr sz="1400" dirty="0"/>
              </a:p>
            </p:txBody>
          </p:sp>
        </p:grpSp>
      </p:grpSp>
      <p:pic>
        <p:nvPicPr>
          <p:cNvPr id="33" name="Content Placeholder 848775681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1936" y="3907678"/>
            <a:ext cx="4874490" cy="2943838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 bwMode="auto">
          <a:xfrm>
            <a:off x="467544" y="3764586"/>
            <a:ext cx="1409504" cy="311496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lang="en-GB" sz="1400" dirty="0" err="1" smtClean="0">
                <a:solidFill>
                  <a:srgbClr val="77933C"/>
                </a:solidFill>
              </a:rPr>
              <a:t>Svetlobni</a:t>
            </a:r>
            <a:r>
              <a:rPr lang="en-GB" sz="1400" dirty="0" smtClean="0">
                <a:solidFill>
                  <a:srgbClr val="77933C"/>
                </a:solidFill>
              </a:rPr>
              <a:t> </a:t>
            </a:r>
            <a:r>
              <a:rPr lang="en-GB" sz="1400" dirty="0" err="1" smtClean="0">
                <a:solidFill>
                  <a:srgbClr val="77933C"/>
                </a:solidFill>
              </a:rPr>
              <a:t>odboj</a:t>
            </a:r>
            <a:endParaRPr sz="1400" dirty="0">
              <a:solidFill>
                <a:srgbClr val="77933C"/>
              </a:solidFill>
            </a:endParaRPr>
          </a:p>
        </p:txBody>
      </p:sp>
      <p:sp>
        <p:nvSpPr>
          <p:cNvPr id="35" name="TextBox 34"/>
          <p:cNvSpPr txBox="1"/>
          <p:nvPr/>
        </p:nvSpPr>
        <p:spPr bwMode="auto">
          <a:xfrm>
            <a:off x="3203848" y="3768890"/>
            <a:ext cx="1409723" cy="311496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lang="en-GB" sz="1400" dirty="0" err="1" smtClean="0">
                <a:solidFill>
                  <a:srgbClr val="77933C"/>
                </a:solidFill>
              </a:rPr>
              <a:t>Derivat</a:t>
            </a:r>
            <a:r>
              <a:rPr lang="en-GB" sz="1400" dirty="0" smtClean="0">
                <a:solidFill>
                  <a:srgbClr val="77933C"/>
                </a:solidFill>
              </a:rPr>
              <a:t> </a:t>
            </a:r>
            <a:r>
              <a:rPr lang="en-GB" sz="1400" dirty="0" err="1" smtClean="0">
                <a:solidFill>
                  <a:srgbClr val="77933C"/>
                </a:solidFill>
              </a:rPr>
              <a:t>odboja</a:t>
            </a:r>
            <a:endParaRPr sz="1400" dirty="0">
              <a:solidFill>
                <a:srgbClr val="7793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77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>
            <a:spLocks/>
          </p:cNvSpPr>
          <p:nvPr/>
        </p:nvSpPr>
        <p:spPr bwMode="auto">
          <a:xfrm>
            <a:off x="288032" y="404664"/>
            <a:ext cx="6084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sl-SI" sz="3600" b="1" dirty="0">
                <a:solidFill>
                  <a:schemeClr val="accent3">
                    <a:lumMod val="50000"/>
                  </a:schemeClr>
                </a:solidFill>
              </a:rPr>
              <a:t>3. </a:t>
            </a:r>
            <a:r>
              <a:rPr lang="en-GB" sz="3600" b="1" dirty="0" err="1" smtClean="0">
                <a:solidFill>
                  <a:schemeClr val="accent3">
                    <a:lumMod val="50000"/>
                  </a:schemeClr>
                </a:solidFill>
              </a:rPr>
              <a:t>Poljski</a:t>
            </a:r>
            <a:r>
              <a:rPr lang="en-GB" sz="3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3600" b="1" dirty="0" err="1" smtClean="0">
                <a:solidFill>
                  <a:schemeClr val="accent3">
                    <a:lumMod val="50000"/>
                  </a:schemeClr>
                </a:solidFill>
              </a:rPr>
              <a:t>poskusi</a:t>
            </a:r>
            <a:endParaRPr lang="en-US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1" name="Picture 3" descr="Z:\Agra 2022\NemDetect\all_field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060848"/>
            <a:ext cx="6400800" cy="461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109960" y="2911040"/>
            <a:ext cx="2223776" cy="1595052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lang="en-GB" sz="1600" dirty="0" smtClean="0">
                <a:solidFill>
                  <a:srgbClr val="77933C"/>
                </a:solidFill>
              </a:rPr>
              <a:t>V </a:t>
            </a:r>
            <a:r>
              <a:rPr lang="en-GB" sz="1600" dirty="0" err="1" smtClean="0">
                <a:solidFill>
                  <a:srgbClr val="77933C"/>
                </a:solidFill>
              </a:rPr>
              <a:t>Belgiji</a:t>
            </a:r>
            <a:r>
              <a:rPr lang="en-GB" sz="1600" dirty="0" smtClean="0">
                <a:solidFill>
                  <a:srgbClr val="77933C"/>
                </a:solidFill>
              </a:rPr>
              <a:t>  (ILVO) in </a:t>
            </a:r>
            <a:r>
              <a:rPr lang="en-GB" sz="1600" dirty="0" err="1" smtClean="0">
                <a:solidFill>
                  <a:srgbClr val="77933C"/>
                </a:solidFill>
              </a:rPr>
              <a:t>Angliji</a:t>
            </a:r>
            <a:r>
              <a:rPr lang="en-GB" sz="1600" dirty="0" smtClean="0">
                <a:solidFill>
                  <a:srgbClr val="77933C"/>
                </a:solidFill>
              </a:rPr>
              <a:t> (</a:t>
            </a:r>
            <a:r>
              <a:rPr lang="en-GB" sz="1600" dirty="0" err="1" smtClean="0">
                <a:solidFill>
                  <a:srgbClr val="77933C"/>
                </a:solidFill>
              </a:rPr>
              <a:t>Uni</a:t>
            </a:r>
            <a:r>
              <a:rPr lang="en-GB" sz="1600" dirty="0" smtClean="0">
                <a:solidFill>
                  <a:srgbClr val="77933C"/>
                </a:solidFill>
              </a:rPr>
              <a:t> Newcastle)</a:t>
            </a:r>
          </a:p>
          <a:p>
            <a:pPr algn="l">
              <a:defRPr/>
            </a:pPr>
            <a:r>
              <a:rPr lang="en-GB" sz="1600" dirty="0" err="1" smtClean="0">
                <a:solidFill>
                  <a:srgbClr val="77933C"/>
                </a:solidFill>
              </a:rPr>
              <a:t>Letalsko</a:t>
            </a:r>
            <a:r>
              <a:rPr lang="en-GB" sz="1600" dirty="0" smtClean="0">
                <a:solidFill>
                  <a:srgbClr val="77933C"/>
                </a:solidFill>
              </a:rPr>
              <a:t> </a:t>
            </a:r>
            <a:r>
              <a:rPr lang="en-GB" sz="1600" dirty="0" err="1" smtClean="0">
                <a:solidFill>
                  <a:srgbClr val="77933C"/>
                </a:solidFill>
              </a:rPr>
              <a:t>hiperspektralno</a:t>
            </a:r>
            <a:r>
              <a:rPr lang="en-GB" sz="1600" dirty="0" smtClean="0">
                <a:solidFill>
                  <a:srgbClr val="77933C"/>
                </a:solidFill>
              </a:rPr>
              <a:t> in </a:t>
            </a:r>
            <a:r>
              <a:rPr lang="en-GB" sz="1600" dirty="0" err="1" smtClean="0">
                <a:solidFill>
                  <a:srgbClr val="77933C"/>
                </a:solidFill>
              </a:rPr>
              <a:t>multispektralno</a:t>
            </a:r>
            <a:r>
              <a:rPr lang="en-GB" sz="1600" dirty="0" smtClean="0">
                <a:solidFill>
                  <a:srgbClr val="77933C"/>
                </a:solidFill>
              </a:rPr>
              <a:t> </a:t>
            </a:r>
            <a:r>
              <a:rPr lang="en-GB" sz="1600" dirty="0" err="1" smtClean="0">
                <a:solidFill>
                  <a:srgbClr val="77933C"/>
                </a:solidFill>
              </a:rPr>
              <a:t>slikanje</a:t>
            </a:r>
            <a:r>
              <a:rPr lang="en-GB" sz="1600" dirty="0" smtClean="0">
                <a:solidFill>
                  <a:srgbClr val="77933C"/>
                </a:solidFill>
              </a:rPr>
              <a:t> z </a:t>
            </a:r>
            <a:r>
              <a:rPr lang="en-GB" sz="1600" dirty="0" err="1" smtClean="0">
                <a:solidFill>
                  <a:srgbClr val="77933C"/>
                </a:solidFill>
              </a:rPr>
              <a:t>brezpilotnim</a:t>
            </a:r>
            <a:r>
              <a:rPr lang="en-GB" sz="1600" dirty="0" smtClean="0">
                <a:solidFill>
                  <a:srgbClr val="77933C"/>
                </a:solidFill>
              </a:rPr>
              <a:t> </a:t>
            </a:r>
            <a:r>
              <a:rPr lang="en-GB" sz="1600" dirty="0" err="1" smtClean="0">
                <a:solidFill>
                  <a:srgbClr val="77933C"/>
                </a:solidFill>
              </a:rPr>
              <a:t>letalnikom</a:t>
            </a:r>
            <a:endParaRPr sz="1600" dirty="0">
              <a:solidFill>
                <a:srgbClr val="77933C"/>
              </a:solidFill>
            </a:endParaRPr>
          </a:p>
        </p:txBody>
      </p:sp>
      <p:pic>
        <p:nvPicPr>
          <p:cNvPr id="1026" name="Picture 2" descr="Z:\Agra 2022\NemDetect\Rplot01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8" r="9081"/>
          <a:stretch/>
        </p:blipFill>
        <p:spPr bwMode="auto">
          <a:xfrm>
            <a:off x="6372200" y="116632"/>
            <a:ext cx="2205691" cy="214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12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Pisarna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FD093CA6EE9724F9D59C7B4BDDB6CF3" ma:contentTypeVersion="15" ma:contentTypeDescription="Ustvari nov dokument." ma:contentTypeScope="" ma:versionID="ed80cf22ceb283f6b226f0d3b4f51fb0">
  <xsd:schema xmlns:xsd="http://www.w3.org/2001/XMLSchema" xmlns:xs="http://www.w3.org/2001/XMLSchema" xmlns:p="http://schemas.microsoft.com/office/2006/metadata/properties" xmlns:ns2="703cdf61-9bdb-4ab1-bf99-aabb6c694d24" xmlns:ns3="e0c4cf2c-1396-48e0-9fb8-701f9c1f262a" targetNamespace="http://schemas.microsoft.com/office/2006/metadata/properties" ma:root="true" ma:fieldsID="4c68f0fa0e3419dd89357434dc39a82b" ns2:_="" ns3:_="">
    <xsd:import namespace="703cdf61-9bdb-4ab1-bf99-aabb6c694d24"/>
    <xsd:import namespace="e0c4cf2c-1396-48e0-9fb8-701f9c1f262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3cdf61-9bdb-4ab1-bf99-aabb6c694d2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c045dbe8-36ce-414e-b890-92d4d91653f2}" ma:internalName="TaxCatchAll" ma:showField="CatchAllData" ma:web="703cdf61-9bdb-4ab1-bf99-aabb6c694d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c4cf2c-1396-48e0-9fb8-701f9c1f26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Oznake slike" ma:readOnly="false" ma:fieldId="{5cf76f15-5ced-4ddc-b409-7134ff3c332f}" ma:taxonomyMulti="true" ma:sspId="74e670e0-036f-40c5-a94b-014558db02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0c4cf2c-1396-48e0-9fb8-701f9c1f262a">
      <Terms xmlns="http://schemas.microsoft.com/office/infopath/2007/PartnerControls"/>
    </lcf76f155ced4ddcb4097134ff3c332f>
    <TaxCatchAll xmlns="703cdf61-9bdb-4ab1-bf99-aabb6c694d24" xsi:nil="true"/>
  </documentManagement>
</p:properties>
</file>

<file path=customXml/itemProps1.xml><?xml version="1.0" encoding="utf-8"?>
<ds:datastoreItem xmlns:ds="http://schemas.openxmlformats.org/officeDocument/2006/customXml" ds:itemID="{839274EE-D7F9-401B-B324-8D2E5FF44F18}"/>
</file>

<file path=customXml/itemProps2.xml><?xml version="1.0" encoding="utf-8"?>
<ds:datastoreItem xmlns:ds="http://schemas.openxmlformats.org/officeDocument/2006/customXml" ds:itemID="{1FF2CC72-1126-47BF-9DA1-90B5A8B82DFA}"/>
</file>

<file path=customXml/itemProps3.xml><?xml version="1.0" encoding="utf-8"?>
<ds:datastoreItem xmlns:ds="http://schemas.openxmlformats.org/officeDocument/2006/customXml" ds:itemID="{BB310D59-53CB-4DA6-9C90-1D31F147646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919</TotalTime>
  <Words>507</Words>
  <Application>Microsoft Office PowerPoint</Application>
  <DocSecurity>0</DocSecurity>
  <PresentationFormat>On-screen Show (4:3)</PresentationFormat>
  <Paragraphs>153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Officeova 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Kmetijski inštitut Slovenije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Uroš Žibrat</dc:creator>
  <cp:lastModifiedBy>Uroš Žibrat</cp:lastModifiedBy>
  <cp:revision>114</cp:revision>
  <dcterms:created xsi:type="dcterms:W3CDTF">2019-01-31T09:21:09Z</dcterms:created>
  <dcterms:modified xsi:type="dcterms:W3CDTF">2022-08-23T13:48:45Z</dcterms:modified>
  <dc:identifier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0x0101001FD093CA6EE9724F9D59C7B4BDDB6CF3</vt:lpwstr>
  </property>
</Properties>
</file>